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21" r:id="rId1"/>
  </p:sldMasterIdLst>
  <p:notesMasterIdLst>
    <p:notesMasterId r:id="rId12"/>
  </p:notesMasterIdLst>
  <p:sldIdLst>
    <p:sldId id="659" r:id="rId2"/>
    <p:sldId id="683" r:id="rId3"/>
    <p:sldId id="1493" r:id="rId4"/>
    <p:sldId id="1210" r:id="rId5"/>
    <p:sldId id="1492" r:id="rId6"/>
    <p:sldId id="1494" r:id="rId7"/>
    <p:sldId id="1495" r:id="rId8"/>
    <p:sldId id="1497" r:id="rId9"/>
    <p:sldId id="1496" r:id="rId10"/>
    <p:sldId id="1498" r:id="rId11"/>
  </p:sldIdLst>
  <p:sldSz cx="24377650" cy="13716000"/>
  <p:notesSz cx="6797675" cy="9926638"/>
  <p:embeddedFontLst>
    <p:embeddedFont>
      <p:font typeface="Lato Light" panose="020F0302020204030203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kkurat" panose="02000503030000020004" charset="0"/>
      <p:regular r:id="rId19"/>
    </p:embeddedFont>
    <p:embeddedFont>
      <p:font typeface="Lato Regular" panose="020B0604020202020204" charset="0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356" userDrawn="1">
          <p15:clr>
            <a:srgbClr val="A4A3A4"/>
          </p15:clr>
        </p15:guide>
        <p15:guide id="3" orient="horz" pos="43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riage, Sue" initials="MS" lastIdx="1" clrIdx="0">
    <p:extLst>
      <p:ext uri="{19B8F6BF-5375-455C-9EA6-DF929625EA0E}">
        <p15:presenceInfo xmlns:p15="http://schemas.microsoft.com/office/powerpoint/2012/main" userId="S-1-5-21-815100918-1079928561-1238779560-603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25"/>
    <a:srgbClr val="E6B91E"/>
    <a:srgbClr val="273039"/>
    <a:srgbClr val="303E49"/>
    <a:srgbClr val="303E48"/>
    <a:srgbClr val="000000"/>
    <a:srgbClr val="445469"/>
    <a:srgbClr val="BE392E"/>
    <a:srgbClr val="D01F2F"/>
    <a:srgbClr val="006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8" autoAdjust="0"/>
  </p:normalViewPr>
  <p:slideViewPr>
    <p:cSldViewPr snapToGrid="0" snapToObjects="1">
      <p:cViewPr varScale="1">
        <p:scale>
          <a:sx n="47" d="100"/>
          <a:sy n="47" d="100"/>
        </p:scale>
        <p:origin x="174" y="108"/>
      </p:cViewPr>
      <p:guideLst>
        <p:guide pos="15356"/>
        <p:guide orient="horz" pos="43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Budget Breakdown - 18-19 FY Total Expense (Controllable</a:t>
            </a:r>
            <a:r>
              <a:rPr lang="en-US" sz="2800" b="1" baseline="0"/>
              <a:t>)</a:t>
            </a:r>
            <a:endParaRPr lang="en-US" sz="2800" b="1"/>
          </a:p>
        </c:rich>
      </c:tx>
      <c:layout>
        <c:manualLayout>
          <c:xMode val="edge"/>
          <c:yMode val="edge"/>
          <c:x val="6.9577882256745688E-2"/>
          <c:y val="5.2197802197802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516246998152213E-2"/>
          <c:y val="0.16907228899347035"/>
          <c:w val="0.75130229026047879"/>
          <c:h val="0.80194589777664493"/>
        </c:manualLayout>
      </c:layout>
      <c:pie3DChart>
        <c:varyColors val="1"/>
        <c:ser>
          <c:idx val="0"/>
          <c:order val="0"/>
          <c:tx>
            <c:v>Year</c:v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7408561679094259E-2"/>
                  <c:y val="2.35914663295779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8D2A81-3601-4312-B008-8C414645A0E1}" type="PERCENTAGE">
                      <a:rPr lang="en-US" sz="200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A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6179476696647657E-2"/>
                  <c:y val="-2.25551374320487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798758-D7E6-4A65-BE3E-8ED97ADF50D0}" type="PERCENTAGE">
                      <a:rPr lang="en-US" sz="240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A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08013082583812E-2"/>
                      <c:h val="8.752803019724422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1.6353229762878188E-2"/>
                  <c:y val="6.4846020117140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116598850123292E-2"/>
                      <c:h val="6.215350058618937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8037612428454619E-2"/>
                  <c:y val="3.524240223757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028291409403752E-2"/>
                      <c:h val="4.523714751215280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5772690106295993E-3"/>
                  <c:y val="-4.29957307298429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6A095E-9273-42BD-8845-B4554347742D}" type="PERCENTAGE">
                      <a:rPr lang="en-US" sz="240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A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83973834832377E-2"/>
                      <c:h val="0.142506177687863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4.3343649728704017E-3"/>
                  <c:y val="-1.96353332100584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2239416214506169E-3"/>
                  <c:y val="-1.96353332100584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12"/>
              <c:pt idx="0">
                <c:v>DDG City Services</c:v>
              </c:pt>
              <c:pt idx="1">
                <c:v>Roads</c:v>
              </c:pt>
              <c:pt idx="2">
                <c:v>City Presentation</c:v>
              </c:pt>
              <c:pt idx="3">
                <c:v>Transport Planning and Active Travel</c:v>
              </c:pt>
              <c:pt idx="4">
                <c:v>Major Project Support</c:v>
              </c:pt>
              <c:pt idx="5">
                <c:v>City Operations &amp; Coordination Exec</c:v>
              </c:pt>
              <c:pt idx="6">
                <c:v>ACT NoWaste</c:v>
              </c:pt>
              <c:pt idx="7">
                <c:v>ACT Library Service</c:v>
              </c:pt>
              <c:pt idx="8">
                <c:v>Capital Linen Service</c:v>
              </c:pt>
              <c:pt idx="9">
                <c:v>Yarralumla Nursery</c:v>
              </c:pt>
              <c:pt idx="10">
                <c:v>Birrigai</c:v>
              </c:pt>
              <c:pt idx="11">
                <c:v>Libraries, Waste &amp; Business Services Exec</c:v>
              </c:pt>
            </c:strLit>
          </c:cat>
          <c:val>
            <c:numLit>
              <c:formatCode>#,##0_ ;[Red]\-#,##0\ </c:formatCode>
              <c:ptCount val="12"/>
              <c:pt idx="0">
                <c:v>907009.35280271177</c:v>
              </c:pt>
              <c:pt idx="1">
                <c:v>68765211.158855289</c:v>
              </c:pt>
              <c:pt idx="2">
                <c:v>59647274.459529087</c:v>
              </c:pt>
              <c:pt idx="3">
                <c:v>5640244.2608648213</c:v>
              </c:pt>
              <c:pt idx="4">
                <c:v>440595.91627802403</c:v>
              </c:pt>
              <c:pt idx="5">
                <c:v>1024428.3688262622</c:v>
              </c:pt>
              <c:pt idx="6">
                <c:v>47598217.26699388</c:v>
              </c:pt>
              <c:pt idx="7">
                <c:v>12367733.221712619</c:v>
              </c:pt>
              <c:pt idx="8">
                <c:v>12450511.23632586</c:v>
              </c:pt>
              <c:pt idx="9">
                <c:v>4090743.2541092602</c:v>
              </c:pt>
              <c:pt idx="10">
                <c:v>1549531.9027872665</c:v>
              </c:pt>
              <c:pt idx="11">
                <c:v>642082.09711344249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66396849106049"/>
          <c:y val="0"/>
          <c:w val="0.2968404948461573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B80F3-6AD1-4E21-BD5B-4F3B122367D5}" type="doc">
      <dgm:prSet loTypeId="urn:microsoft.com/office/officeart/2005/8/layout/hierarchy3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3E747726-83AE-4064-8E58-1E710755673D}">
      <dgm:prSet phldrT="[Text]" custT="1"/>
      <dgm:spPr>
        <a:xfrm>
          <a:off x="279437" y="1305"/>
          <a:ext cx="1399224" cy="699612"/>
        </a:xfrm>
      </dgm:spPr>
      <dgm:t>
        <a:bodyPr/>
        <a:lstStyle/>
        <a:p>
          <a:r>
            <a:rPr lang="en-AU" sz="20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Community Lifestyle Services</a:t>
          </a:r>
          <a:endParaRPr lang="en-AU" sz="20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0563F71-4949-44B3-AB6B-FC00A5BC3F41}" type="parTrans" cxnId="{94F53E70-465A-4FFC-8614-523B55FE7723}">
      <dgm:prSet/>
      <dgm:spPr/>
      <dgm:t>
        <a:bodyPr/>
        <a:lstStyle/>
        <a:p>
          <a:endParaRPr lang="en-AU"/>
        </a:p>
      </dgm:t>
    </dgm:pt>
    <dgm:pt modelId="{7B03F71D-B883-428D-8FA6-4B60B0C517E4}" type="sibTrans" cxnId="{94F53E70-465A-4FFC-8614-523B55FE7723}">
      <dgm:prSet/>
      <dgm:spPr/>
      <dgm:t>
        <a:bodyPr/>
        <a:lstStyle/>
        <a:p>
          <a:endParaRPr lang="en-AU"/>
        </a:p>
      </dgm:t>
    </dgm:pt>
    <dgm:pt modelId="{1FBA6B1F-784A-4638-98C2-87CB47A94118}">
      <dgm:prSet phldrT="[Text]"/>
      <dgm:spPr>
        <a:xfrm>
          <a:off x="559282" y="875820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Domestic animals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93307AAA-5EEC-40D9-B01D-E7DCADC2CCA9}" type="parTrans" cxnId="{84884C7E-1BB5-4096-A89F-025719DDCD2F}">
      <dgm:prSet/>
      <dgm:spPr>
        <a:xfrm>
          <a:off x="419360" y="700917"/>
          <a:ext cx="139922" cy="524709"/>
        </a:xfrm>
      </dgm:spPr>
      <dgm:t>
        <a:bodyPr/>
        <a:lstStyle/>
        <a:p>
          <a:endParaRPr lang="en-AU"/>
        </a:p>
      </dgm:t>
    </dgm:pt>
    <dgm:pt modelId="{1C3B4BD0-BA38-4DBE-B7D1-82C425DF97DE}" type="sibTrans" cxnId="{84884C7E-1BB5-4096-A89F-025719DDCD2F}">
      <dgm:prSet/>
      <dgm:spPr/>
      <dgm:t>
        <a:bodyPr/>
        <a:lstStyle/>
        <a:p>
          <a:endParaRPr lang="en-AU"/>
        </a:p>
      </dgm:t>
    </dgm:pt>
    <dgm:pt modelId="{51F0CF22-A626-443E-A46A-36161BA2F440}">
      <dgm:prSet phldrT="[Text]"/>
      <dgm:spPr>
        <a:xfrm>
          <a:off x="559282" y="1750336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Parks and public amenity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FA85C3E3-CD4C-434E-8518-EFF48CD770CF}" type="parTrans" cxnId="{CAC3E019-9E37-4C12-BBCF-D93DADA973E8}">
      <dgm:prSet/>
      <dgm:spPr>
        <a:xfrm>
          <a:off x="419360" y="700917"/>
          <a:ext cx="139922" cy="1399224"/>
        </a:xfrm>
      </dgm:spPr>
      <dgm:t>
        <a:bodyPr/>
        <a:lstStyle/>
        <a:p>
          <a:endParaRPr lang="en-AU"/>
        </a:p>
      </dgm:t>
    </dgm:pt>
    <dgm:pt modelId="{062916A9-2336-4F8C-B2EC-59A11E91BBAE}" type="sibTrans" cxnId="{CAC3E019-9E37-4C12-BBCF-D93DADA973E8}">
      <dgm:prSet/>
      <dgm:spPr/>
      <dgm:t>
        <a:bodyPr/>
        <a:lstStyle/>
        <a:p>
          <a:endParaRPr lang="en-AU"/>
        </a:p>
      </dgm:t>
    </dgm:pt>
    <dgm:pt modelId="{B061ECEA-A63C-4BD4-B6ED-CD4C31E5966E}">
      <dgm:prSet/>
      <dgm:spPr>
        <a:xfrm>
          <a:off x="559282" y="2624851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Sporting &amp; recreational facilities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E3A9B912-16DD-4682-9794-B74E8BE01B61}" type="parTrans" cxnId="{21649534-35B8-4A5E-BE82-B6205A842A7C}">
      <dgm:prSet/>
      <dgm:spPr>
        <a:xfrm>
          <a:off x="419360" y="700917"/>
          <a:ext cx="139922" cy="2273739"/>
        </a:xfrm>
      </dgm:spPr>
      <dgm:t>
        <a:bodyPr/>
        <a:lstStyle/>
        <a:p>
          <a:endParaRPr lang="en-AU"/>
        </a:p>
      </dgm:t>
    </dgm:pt>
    <dgm:pt modelId="{E8F77F01-286E-420F-A21E-1BEE8BEF00B9}" type="sibTrans" cxnId="{21649534-35B8-4A5E-BE82-B6205A842A7C}">
      <dgm:prSet/>
      <dgm:spPr/>
      <dgm:t>
        <a:bodyPr/>
        <a:lstStyle/>
        <a:p>
          <a:endParaRPr lang="en-AU"/>
        </a:p>
      </dgm:t>
    </dgm:pt>
    <dgm:pt modelId="{A31C5CBB-E76A-4727-A364-9D8EA615AAAC}">
      <dgm:prSet custT="1"/>
      <dgm:spPr>
        <a:xfrm>
          <a:off x="2028468" y="1305"/>
          <a:ext cx="1399224" cy="699612"/>
        </a:xfrm>
      </dgm:spPr>
      <dgm:t>
        <a:bodyPr/>
        <a:lstStyle/>
        <a:p>
          <a:r>
            <a:rPr lang="en-AU" sz="20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General Services and Infrastructure</a:t>
          </a:r>
          <a:endParaRPr lang="en-AU" sz="20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F658598-02CB-43C8-B5B4-A7F3B2935B9D}" type="parTrans" cxnId="{89FC042E-06BC-4A51-A61C-174ADB062302}">
      <dgm:prSet/>
      <dgm:spPr/>
      <dgm:t>
        <a:bodyPr/>
        <a:lstStyle/>
        <a:p>
          <a:endParaRPr lang="en-AU"/>
        </a:p>
      </dgm:t>
    </dgm:pt>
    <dgm:pt modelId="{E0FB05C5-2CF6-446A-A89E-DC53D7CF3395}" type="sibTrans" cxnId="{89FC042E-06BC-4A51-A61C-174ADB062302}">
      <dgm:prSet/>
      <dgm:spPr/>
      <dgm:t>
        <a:bodyPr/>
        <a:lstStyle/>
        <a:p>
          <a:endParaRPr lang="en-AU"/>
        </a:p>
      </dgm:t>
    </dgm:pt>
    <dgm:pt modelId="{636561FC-1CAA-450A-BE15-FBD6CA5B6CD4}">
      <dgm:prSet/>
      <dgm:spPr>
        <a:xfrm>
          <a:off x="2308312" y="875820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Roads – construction and maintenance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54EF6777-49B8-43A3-A6A6-388EABF3AAED}" type="parTrans" cxnId="{ECA9AA6A-8C17-4233-ADA9-4B0ABE95BA92}">
      <dgm:prSet/>
      <dgm:spPr>
        <a:xfrm>
          <a:off x="2168390" y="700917"/>
          <a:ext cx="139922" cy="524709"/>
        </a:xfrm>
      </dgm:spPr>
      <dgm:t>
        <a:bodyPr/>
        <a:lstStyle/>
        <a:p>
          <a:endParaRPr lang="en-AU"/>
        </a:p>
      </dgm:t>
    </dgm:pt>
    <dgm:pt modelId="{70F1603A-5B26-4BEA-976B-39BF9996CF04}" type="sibTrans" cxnId="{ECA9AA6A-8C17-4233-ADA9-4B0ABE95BA92}">
      <dgm:prSet/>
      <dgm:spPr/>
      <dgm:t>
        <a:bodyPr/>
        <a:lstStyle/>
        <a:p>
          <a:endParaRPr lang="en-AU"/>
        </a:p>
      </dgm:t>
    </dgm:pt>
    <dgm:pt modelId="{094D3144-0959-4192-8292-BB44D0E8C804}">
      <dgm:prSet/>
      <dgm:spPr>
        <a:xfrm>
          <a:off x="2308312" y="2624851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Traffic management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E0B7463E-82C7-4A06-AA43-CD3320CDB851}" type="parTrans" cxnId="{8DCA5C25-35FF-425F-8699-5C9295622CF5}">
      <dgm:prSet/>
      <dgm:spPr>
        <a:xfrm>
          <a:off x="2168390" y="700917"/>
          <a:ext cx="139922" cy="2273739"/>
        </a:xfrm>
      </dgm:spPr>
      <dgm:t>
        <a:bodyPr/>
        <a:lstStyle/>
        <a:p>
          <a:endParaRPr lang="en-AU"/>
        </a:p>
      </dgm:t>
    </dgm:pt>
    <dgm:pt modelId="{3B7923BE-CA3C-4D65-B77D-83319EC219D0}" type="sibTrans" cxnId="{8DCA5C25-35FF-425F-8699-5C9295622CF5}">
      <dgm:prSet/>
      <dgm:spPr/>
      <dgm:t>
        <a:bodyPr/>
        <a:lstStyle/>
        <a:p>
          <a:endParaRPr lang="en-AU"/>
        </a:p>
      </dgm:t>
    </dgm:pt>
    <dgm:pt modelId="{3D689068-81A2-430D-B90D-CBDADC7CF587}">
      <dgm:prSet/>
      <dgm:spPr>
        <a:xfrm>
          <a:off x="2308312" y="3499366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Street lighting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677F0B05-4CE0-4027-A813-2764B8C0126B}" type="parTrans" cxnId="{7BDC7681-F288-483F-B8D9-2989005FF6AA}">
      <dgm:prSet/>
      <dgm:spPr>
        <a:xfrm>
          <a:off x="2168390" y="700917"/>
          <a:ext cx="139922" cy="3148254"/>
        </a:xfrm>
      </dgm:spPr>
      <dgm:t>
        <a:bodyPr/>
        <a:lstStyle/>
        <a:p>
          <a:endParaRPr lang="en-AU"/>
        </a:p>
      </dgm:t>
    </dgm:pt>
    <dgm:pt modelId="{117D3830-6E27-469C-91A7-CE0F64CD9B9D}" type="sibTrans" cxnId="{7BDC7681-F288-483F-B8D9-2989005FF6AA}">
      <dgm:prSet/>
      <dgm:spPr/>
      <dgm:t>
        <a:bodyPr/>
        <a:lstStyle/>
        <a:p>
          <a:endParaRPr lang="en-AU"/>
        </a:p>
      </dgm:t>
    </dgm:pt>
    <dgm:pt modelId="{FAF2572F-E590-4B9F-88E6-5F03DECD4CA8}">
      <dgm:prSet/>
      <dgm:spPr>
        <a:xfrm>
          <a:off x="2308312" y="1750336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Waste management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5190FFA9-B4E7-41F8-8FA0-D5BA4722CA6E}" type="parTrans" cxnId="{C74BD2E9-47BD-4A05-90F1-C9E7C35A720E}">
      <dgm:prSet/>
      <dgm:spPr>
        <a:xfrm>
          <a:off x="2168390" y="700917"/>
          <a:ext cx="139922" cy="1399224"/>
        </a:xfrm>
      </dgm:spPr>
      <dgm:t>
        <a:bodyPr/>
        <a:lstStyle/>
        <a:p>
          <a:endParaRPr lang="en-AU"/>
        </a:p>
      </dgm:t>
    </dgm:pt>
    <dgm:pt modelId="{9131BA07-263E-4E2C-8145-40A5E7C2869D}" type="sibTrans" cxnId="{C74BD2E9-47BD-4A05-90F1-C9E7C35A720E}">
      <dgm:prSet/>
      <dgm:spPr/>
      <dgm:t>
        <a:bodyPr/>
        <a:lstStyle/>
        <a:p>
          <a:endParaRPr lang="en-AU"/>
        </a:p>
      </dgm:t>
    </dgm:pt>
    <dgm:pt modelId="{1567241B-42DE-47BD-BAC4-51076A95C8F8}">
      <dgm:prSet/>
      <dgm:spPr>
        <a:xfrm>
          <a:off x="559282" y="3499366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Shopping precincts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ACAC23DE-DD54-4DC1-AE55-08B3ACE29C81}" type="parTrans" cxnId="{CF5F6330-6111-4C5E-8C1C-D3FB191594E7}">
      <dgm:prSet/>
      <dgm:spPr>
        <a:xfrm>
          <a:off x="419360" y="700917"/>
          <a:ext cx="139922" cy="3148254"/>
        </a:xfrm>
      </dgm:spPr>
      <dgm:t>
        <a:bodyPr/>
        <a:lstStyle/>
        <a:p>
          <a:endParaRPr lang="en-AU"/>
        </a:p>
      </dgm:t>
    </dgm:pt>
    <dgm:pt modelId="{4060932D-9460-4855-BE10-A1B4B139B51F}" type="sibTrans" cxnId="{CF5F6330-6111-4C5E-8C1C-D3FB191594E7}">
      <dgm:prSet/>
      <dgm:spPr/>
      <dgm:t>
        <a:bodyPr/>
        <a:lstStyle/>
        <a:p>
          <a:endParaRPr lang="en-AU"/>
        </a:p>
      </dgm:t>
    </dgm:pt>
    <dgm:pt modelId="{357C426B-7468-47A8-968B-B45AE1AB4FE6}">
      <dgm:prSet/>
      <dgm:spPr>
        <a:xfrm>
          <a:off x="2308312" y="4373881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Stormwater management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2C259700-6933-4733-9C36-928085892A73}" type="parTrans" cxnId="{74A39556-9F35-4CEF-9E6C-E1FBE6DBC862}">
      <dgm:prSet/>
      <dgm:spPr>
        <a:xfrm>
          <a:off x="2168390" y="700917"/>
          <a:ext cx="139922" cy="4022770"/>
        </a:xfrm>
      </dgm:spPr>
      <dgm:t>
        <a:bodyPr/>
        <a:lstStyle/>
        <a:p>
          <a:endParaRPr lang="en-AU"/>
        </a:p>
      </dgm:t>
    </dgm:pt>
    <dgm:pt modelId="{AEBDF7FF-997F-4322-B551-36C49FC55179}" type="sibTrans" cxnId="{74A39556-9F35-4CEF-9E6C-E1FBE6DBC862}">
      <dgm:prSet/>
      <dgm:spPr/>
      <dgm:t>
        <a:bodyPr/>
        <a:lstStyle/>
        <a:p>
          <a:endParaRPr lang="en-AU"/>
        </a:p>
      </dgm:t>
    </dgm:pt>
    <dgm:pt modelId="{37F38670-2110-4118-B922-C07EE7D0653C}">
      <dgm:prSet/>
      <dgm:spPr>
        <a:xfrm>
          <a:off x="2308312" y="5248397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Footpaths and cycle paths – construction and maintenance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3D0F679E-3648-4688-A34A-0156CC4E559C}" type="parTrans" cxnId="{5005D15C-D381-4285-A5A7-16439A13B4AA}">
      <dgm:prSet/>
      <dgm:spPr>
        <a:xfrm>
          <a:off x="2168390" y="700917"/>
          <a:ext cx="139922" cy="4897285"/>
        </a:xfrm>
      </dgm:spPr>
      <dgm:t>
        <a:bodyPr/>
        <a:lstStyle/>
        <a:p>
          <a:endParaRPr lang="en-AU"/>
        </a:p>
      </dgm:t>
    </dgm:pt>
    <dgm:pt modelId="{E57CFC54-3C6F-4F6E-A85C-528959EED989}" type="sibTrans" cxnId="{5005D15C-D381-4285-A5A7-16439A13B4AA}">
      <dgm:prSet/>
      <dgm:spPr/>
      <dgm:t>
        <a:bodyPr/>
        <a:lstStyle/>
        <a:p>
          <a:endParaRPr lang="en-AU"/>
        </a:p>
      </dgm:t>
    </dgm:pt>
    <dgm:pt modelId="{C08B7F3D-95F2-4541-AD60-738DE3BD5F2D}">
      <dgm:prSet/>
      <dgm:spPr>
        <a:xfrm>
          <a:off x="559282" y="4373881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Trees &amp; shrubs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C19E9003-97BE-45BE-B69D-8FBE970761EC}" type="parTrans" cxnId="{B69FE21B-2D72-4F91-B29A-6D63A4A7D572}">
      <dgm:prSet/>
      <dgm:spPr>
        <a:xfrm>
          <a:off x="419360" y="700917"/>
          <a:ext cx="139922" cy="4022770"/>
        </a:xfrm>
      </dgm:spPr>
      <dgm:t>
        <a:bodyPr/>
        <a:lstStyle/>
        <a:p>
          <a:endParaRPr lang="en-AU"/>
        </a:p>
      </dgm:t>
    </dgm:pt>
    <dgm:pt modelId="{65F46EB7-8C4E-47EF-BDBC-E2C8898F2DE0}" type="sibTrans" cxnId="{B69FE21B-2D72-4F91-B29A-6D63A4A7D572}">
      <dgm:prSet/>
      <dgm:spPr/>
      <dgm:t>
        <a:bodyPr/>
        <a:lstStyle/>
        <a:p>
          <a:endParaRPr lang="en-AU"/>
        </a:p>
      </dgm:t>
    </dgm:pt>
    <dgm:pt modelId="{1F24719F-CD4A-4EA2-882C-FFB730680900}">
      <dgm:prSet/>
      <dgm:spPr>
        <a:xfrm>
          <a:off x="559282" y="5248397"/>
          <a:ext cx="1119379" cy="699612"/>
        </a:xfrm>
      </dgm:spPr>
      <dgm:t>
        <a:bodyPr/>
        <a:lstStyle/>
        <a:p>
          <a:r>
            <a:rPr lang="en-AU" dirty="0" smtClean="0">
              <a:latin typeface="Calibri" panose="020F0502020204030204"/>
              <a:ea typeface="+mn-ea"/>
              <a:cs typeface="+mn-cs"/>
            </a:rPr>
            <a:t>Library services</a:t>
          </a:r>
          <a:endParaRPr lang="en-AU" dirty="0">
            <a:latin typeface="Calibri" panose="020F0502020204030204"/>
            <a:ea typeface="+mn-ea"/>
            <a:cs typeface="+mn-cs"/>
          </a:endParaRPr>
        </a:p>
      </dgm:t>
    </dgm:pt>
    <dgm:pt modelId="{90246EA2-408D-46A3-97F1-184183C18C4D}" type="parTrans" cxnId="{1DD1B51E-0ABC-4E69-ACE3-B2AD3F094507}">
      <dgm:prSet/>
      <dgm:spPr>
        <a:xfrm>
          <a:off x="419360" y="700917"/>
          <a:ext cx="139922" cy="4897285"/>
        </a:xfrm>
      </dgm:spPr>
      <dgm:t>
        <a:bodyPr/>
        <a:lstStyle/>
        <a:p>
          <a:endParaRPr lang="en-AU"/>
        </a:p>
      </dgm:t>
    </dgm:pt>
    <dgm:pt modelId="{87571936-F7BA-4F05-9AEF-6E4EACEB6B68}" type="sibTrans" cxnId="{1DD1B51E-0ABC-4E69-ACE3-B2AD3F094507}">
      <dgm:prSet/>
      <dgm:spPr/>
      <dgm:t>
        <a:bodyPr/>
        <a:lstStyle/>
        <a:p>
          <a:endParaRPr lang="en-AU"/>
        </a:p>
      </dgm:t>
    </dgm:pt>
    <dgm:pt modelId="{D259832F-8307-413E-873C-1369E3E2BBD6}" type="pres">
      <dgm:prSet presAssocID="{77AB80F3-6AD1-4E21-BD5B-4F3B122367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391DCC6E-8003-442E-ABE2-A4431903E4C5}" type="pres">
      <dgm:prSet presAssocID="{3E747726-83AE-4064-8E58-1E710755673D}" presName="root" presStyleCnt="0"/>
      <dgm:spPr/>
      <dgm:t>
        <a:bodyPr/>
        <a:lstStyle/>
        <a:p>
          <a:endParaRPr lang="en-AU"/>
        </a:p>
      </dgm:t>
    </dgm:pt>
    <dgm:pt modelId="{094787AD-6CC7-49D6-84CA-E19C301F719C}" type="pres">
      <dgm:prSet presAssocID="{3E747726-83AE-4064-8E58-1E710755673D}" presName="rootComposite" presStyleCnt="0"/>
      <dgm:spPr/>
      <dgm:t>
        <a:bodyPr/>
        <a:lstStyle/>
        <a:p>
          <a:endParaRPr lang="en-AU"/>
        </a:p>
      </dgm:t>
    </dgm:pt>
    <dgm:pt modelId="{7F137604-1CA5-4DD8-BC01-3614CDB4B0B4}" type="pres">
      <dgm:prSet presAssocID="{3E747726-83AE-4064-8E58-1E710755673D}" presName="rootText" presStyleLbl="node1" presStyleIdx="0" presStyleCnt="2" custLinFactNeighborY="358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B1BFE13E-CBB7-4E04-8B5E-83DD348C4087}" type="pres">
      <dgm:prSet presAssocID="{3E747726-83AE-4064-8E58-1E710755673D}" presName="rootConnector" presStyleLbl="node1" presStyleIdx="0" presStyleCnt="2"/>
      <dgm:spPr/>
      <dgm:t>
        <a:bodyPr/>
        <a:lstStyle/>
        <a:p>
          <a:endParaRPr lang="en-AU"/>
        </a:p>
      </dgm:t>
    </dgm:pt>
    <dgm:pt modelId="{2C67627D-6A34-4C0B-A500-A3E2F3C962C4}" type="pres">
      <dgm:prSet presAssocID="{3E747726-83AE-4064-8E58-1E710755673D}" presName="childShape" presStyleCnt="0"/>
      <dgm:spPr/>
      <dgm:t>
        <a:bodyPr/>
        <a:lstStyle/>
        <a:p>
          <a:endParaRPr lang="en-AU"/>
        </a:p>
      </dgm:t>
    </dgm:pt>
    <dgm:pt modelId="{FE2DE84E-493C-41F7-9130-3515656DB626}" type="pres">
      <dgm:prSet presAssocID="{93307AAA-5EEC-40D9-B01D-E7DCADC2CCA9}" presName="Name13" presStyleLbl="parChTrans1D2" presStyleIdx="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09"/>
              </a:lnTo>
              <a:lnTo>
                <a:pt x="139922" y="524709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37558DEB-F9C0-4F29-9458-201BB5E8D499}" type="pres">
      <dgm:prSet presAssocID="{1FBA6B1F-784A-4638-98C2-87CB47A94118}" presName="childText" presStyleLbl="bgAcc1" presStyleIdx="0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82089557-EEFB-4382-A435-F7541B9A7218}" type="pres">
      <dgm:prSet presAssocID="{FA85C3E3-CD4C-434E-8518-EFF48CD770CF}" presName="Name13" presStyleLbl="parChTrans1D2" presStyleIdx="1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224"/>
              </a:lnTo>
              <a:lnTo>
                <a:pt x="139922" y="1399224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08C8599E-349F-4C0A-A04F-88ADD4EBD99C}" type="pres">
      <dgm:prSet presAssocID="{51F0CF22-A626-443E-A46A-36161BA2F440}" presName="childText" presStyleLbl="bgAcc1" presStyleIdx="1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24126622-60C6-4826-9D3D-497DA4BBD792}" type="pres">
      <dgm:prSet presAssocID="{E3A9B912-16DD-4682-9794-B74E8BE01B61}" presName="Name13" presStyleLbl="parChTrans1D2" presStyleIdx="2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739"/>
              </a:lnTo>
              <a:lnTo>
                <a:pt x="139922" y="2273739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1C54EDF2-A90B-4B92-84FA-611CC7B91FB3}" type="pres">
      <dgm:prSet presAssocID="{B061ECEA-A63C-4BD4-B6ED-CD4C31E5966E}" presName="childText" presStyleLbl="bgAcc1" presStyleIdx="2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FD599C23-D3DB-4DDB-9BAD-C9ED5911038B}" type="pres">
      <dgm:prSet presAssocID="{ACAC23DE-DD54-4DC1-AE55-08B3ACE29C81}" presName="Name13" presStyleLbl="parChTrans1D2" presStyleIdx="3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254"/>
              </a:lnTo>
              <a:lnTo>
                <a:pt x="139922" y="3148254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FF67FA10-ADEB-44E1-B03D-ADF967C6D152}" type="pres">
      <dgm:prSet presAssocID="{1567241B-42DE-47BD-BAC4-51076A95C8F8}" presName="childText" presStyleLbl="bgAcc1" presStyleIdx="3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3CDB1E36-B2B3-46F1-9A0F-EA248B67749E}" type="pres">
      <dgm:prSet presAssocID="{C19E9003-97BE-45BE-B69D-8FBE970761EC}" presName="Name13" presStyleLbl="parChTrans1D2" presStyleIdx="4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2770"/>
              </a:lnTo>
              <a:lnTo>
                <a:pt x="139922" y="4022770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44F06406-E6BF-49D6-9AA5-C5A874D6A752}" type="pres">
      <dgm:prSet presAssocID="{C08B7F3D-95F2-4541-AD60-738DE3BD5F2D}" presName="childText" presStyleLbl="bgAcc1" presStyleIdx="4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05F2C7EE-1954-44C3-85B7-644084F91D98}" type="pres">
      <dgm:prSet presAssocID="{90246EA2-408D-46A3-97F1-184183C18C4D}" presName="Name13" presStyleLbl="parChTrans1D2" presStyleIdx="5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7285"/>
              </a:lnTo>
              <a:lnTo>
                <a:pt x="139922" y="4897285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6CB12BE4-82F1-45F8-9331-3A499A1A34CD}" type="pres">
      <dgm:prSet presAssocID="{1F24719F-CD4A-4EA2-882C-FFB730680900}" presName="childText" presStyleLbl="bgAcc1" presStyleIdx="5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B0C5C8F1-BC5A-4127-A2B4-6F8EA16D1C0A}" type="pres">
      <dgm:prSet presAssocID="{A31C5CBB-E76A-4727-A364-9D8EA615AAAC}" presName="root" presStyleCnt="0"/>
      <dgm:spPr/>
      <dgm:t>
        <a:bodyPr/>
        <a:lstStyle/>
        <a:p>
          <a:endParaRPr lang="en-AU"/>
        </a:p>
      </dgm:t>
    </dgm:pt>
    <dgm:pt modelId="{748C9275-047C-4D4A-A479-06ECC55A7498}" type="pres">
      <dgm:prSet presAssocID="{A31C5CBB-E76A-4727-A364-9D8EA615AAAC}" presName="rootComposite" presStyleCnt="0"/>
      <dgm:spPr/>
      <dgm:t>
        <a:bodyPr/>
        <a:lstStyle/>
        <a:p>
          <a:endParaRPr lang="en-AU"/>
        </a:p>
      </dgm:t>
    </dgm:pt>
    <dgm:pt modelId="{0A74DEE2-B38F-4C55-BEF0-32674D6565CA}" type="pres">
      <dgm:prSet presAssocID="{A31C5CBB-E76A-4727-A364-9D8EA615AAAC}" presName="rootText" presStyleLbl="node1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D84D7929-989F-4B3C-BD7D-1B6B442D134D}" type="pres">
      <dgm:prSet presAssocID="{A31C5CBB-E76A-4727-A364-9D8EA615AAAC}" presName="rootConnector" presStyleLbl="node1" presStyleIdx="1" presStyleCnt="2"/>
      <dgm:spPr/>
      <dgm:t>
        <a:bodyPr/>
        <a:lstStyle/>
        <a:p>
          <a:endParaRPr lang="en-AU"/>
        </a:p>
      </dgm:t>
    </dgm:pt>
    <dgm:pt modelId="{490186D6-EB57-4C75-9DF5-F136F127D92A}" type="pres">
      <dgm:prSet presAssocID="{A31C5CBB-E76A-4727-A364-9D8EA615AAAC}" presName="childShape" presStyleCnt="0"/>
      <dgm:spPr/>
      <dgm:t>
        <a:bodyPr/>
        <a:lstStyle/>
        <a:p>
          <a:endParaRPr lang="en-AU"/>
        </a:p>
      </dgm:t>
    </dgm:pt>
    <dgm:pt modelId="{08622AD7-8D27-49D4-BAF0-568AF95D1DFF}" type="pres">
      <dgm:prSet presAssocID="{54EF6777-49B8-43A3-A6A6-388EABF3AAED}" presName="Name13" presStyleLbl="parChTrans1D2" presStyleIdx="6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09"/>
              </a:lnTo>
              <a:lnTo>
                <a:pt x="139922" y="524709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D434F0B3-FE5B-496D-B16E-24D945FD118A}" type="pres">
      <dgm:prSet presAssocID="{636561FC-1CAA-450A-BE15-FBD6CA5B6CD4}" presName="childText" presStyleLbl="bgAcc1" presStyleIdx="6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42F6724C-567E-48A3-80F0-FFDB81185CFB}" type="pres">
      <dgm:prSet presAssocID="{5190FFA9-B4E7-41F8-8FA0-D5BA4722CA6E}" presName="Name13" presStyleLbl="parChTrans1D2" presStyleIdx="7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224"/>
              </a:lnTo>
              <a:lnTo>
                <a:pt x="139922" y="1399224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B5035645-1F58-4C6F-B651-B58CEE1E0D97}" type="pres">
      <dgm:prSet presAssocID="{FAF2572F-E590-4B9F-88E6-5F03DECD4CA8}" presName="childText" presStyleLbl="bgAcc1" presStyleIdx="7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EBE48C52-5FF8-447E-B2D9-2FAB0369F96B}" type="pres">
      <dgm:prSet presAssocID="{E0B7463E-82C7-4A06-AA43-CD3320CDB851}" presName="Name13" presStyleLbl="parChTrans1D2" presStyleIdx="8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739"/>
              </a:lnTo>
              <a:lnTo>
                <a:pt x="139922" y="2273739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CAD6677A-42E1-4AED-A083-777FB9EBDE90}" type="pres">
      <dgm:prSet presAssocID="{094D3144-0959-4192-8292-BB44D0E8C804}" presName="childText" presStyleLbl="bgAcc1" presStyleIdx="8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971F5FF5-D83D-4262-A1D7-D961D281D036}" type="pres">
      <dgm:prSet presAssocID="{677F0B05-4CE0-4027-A813-2764B8C0126B}" presName="Name13" presStyleLbl="parChTrans1D2" presStyleIdx="9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254"/>
              </a:lnTo>
              <a:lnTo>
                <a:pt x="139922" y="3148254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3848446E-A6E5-4340-9C14-20434058C574}" type="pres">
      <dgm:prSet presAssocID="{3D689068-81A2-430D-B90D-CBDADC7CF587}" presName="childText" presStyleLbl="bgAcc1" presStyleIdx="9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A44E7186-7CFF-43E3-9C9A-FDBD585CB1D7}" type="pres">
      <dgm:prSet presAssocID="{2C259700-6933-4733-9C36-928085892A73}" presName="Name13" presStyleLbl="parChTrans1D2" presStyleIdx="1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2770"/>
              </a:lnTo>
              <a:lnTo>
                <a:pt x="139922" y="4022770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A7117D47-F47B-4A36-AB9D-D63F132CC9DA}" type="pres">
      <dgm:prSet presAssocID="{357C426B-7468-47A8-968B-B45AE1AB4FE6}" presName="childText" presStyleLbl="bgAcc1" presStyleIdx="10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483A5E00-823A-4465-836E-0C82A51ADC95}" type="pres">
      <dgm:prSet presAssocID="{3D0F679E-3648-4688-A34A-0156CC4E559C}" presName="Name13" presStyleLbl="parChTrans1D2" presStyleIdx="11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7285"/>
              </a:lnTo>
              <a:lnTo>
                <a:pt x="139922" y="4897285"/>
              </a:lnTo>
            </a:path>
          </a:pathLst>
        </a:custGeom>
      </dgm:spPr>
      <dgm:t>
        <a:bodyPr/>
        <a:lstStyle/>
        <a:p>
          <a:endParaRPr lang="en-AU"/>
        </a:p>
      </dgm:t>
    </dgm:pt>
    <dgm:pt modelId="{02EB6419-1E3E-4DE0-8A12-A514EEB837A6}" type="pres">
      <dgm:prSet presAssocID="{37F38670-2110-4118-B922-C07EE7D0653C}" presName="childText" presStyleLbl="bgAcc1" presStyleIdx="11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</dgm:ptLst>
  <dgm:cxnLst>
    <dgm:cxn modelId="{7BDC7681-F288-483F-B8D9-2989005FF6AA}" srcId="{A31C5CBB-E76A-4727-A364-9D8EA615AAAC}" destId="{3D689068-81A2-430D-B90D-CBDADC7CF587}" srcOrd="3" destOrd="0" parTransId="{677F0B05-4CE0-4027-A813-2764B8C0126B}" sibTransId="{117D3830-6E27-469C-91A7-CE0F64CD9B9D}"/>
    <dgm:cxn modelId="{C4A55B3C-2AAD-441E-8457-2A8EDC0DFA1C}" type="presOf" srcId="{3E747726-83AE-4064-8E58-1E710755673D}" destId="{B1BFE13E-CBB7-4E04-8B5E-83DD348C4087}" srcOrd="1" destOrd="0" presId="urn:microsoft.com/office/officeart/2005/8/layout/hierarchy3"/>
    <dgm:cxn modelId="{4D7B5F8F-99A6-430E-ABD8-A9DF430F0B16}" type="presOf" srcId="{FAF2572F-E590-4B9F-88E6-5F03DECD4CA8}" destId="{B5035645-1F58-4C6F-B651-B58CEE1E0D97}" srcOrd="0" destOrd="0" presId="urn:microsoft.com/office/officeart/2005/8/layout/hierarchy3"/>
    <dgm:cxn modelId="{B69FE21B-2D72-4F91-B29A-6D63A4A7D572}" srcId="{3E747726-83AE-4064-8E58-1E710755673D}" destId="{C08B7F3D-95F2-4541-AD60-738DE3BD5F2D}" srcOrd="4" destOrd="0" parTransId="{C19E9003-97BE-45BE-B69D-8FBE970761EC}" sibTransId="{65F46EB7-8C4E-47EF-BDBC-E2C8898F2DE0}"/>
    <dgm:cxn modelId="{21649534-35B8-4A5E-BE82-B6205A842A7C}" srcId="{3E747726-83AE-4064-8E58-1E710755673D}" destId="{B061ECEA-A63C-4BD4-B6ED-CD4C31E5966E}" srcOrd="2" destOrd="0" parTransId="{E3A9B912-16DD-4682-9794-B74E8BE01B61}" sibTransId="{E8F77F01-286E-420F-A21E-1BEE8BEF00B9}"/>
    <dgm:cxn modelId="{74A39556-9F35-4CEF-9E6C-E1FBE6DBC862}" srcId="{A31C5CBB-E76A-4727-A364-9D8EA615AAAC}" destId="{357C426B-7468-47A8-968B-B45AE1AB4FE6}" srcOrd="4" destOrd="0" parTransId="{2C259700-6933-4733-9C36-928085892A73}" sibTransId="{AEBDF7FF-997F-4322-B551-36C49FC55179}"/>
    <dgm:cxn modelId="{5005D15C-D381-4285-A5A7-16439A13B4AA}" srcId="{A31C5CBB-E76A-4727-A364-9D8EA615AAAC}" destId="{37F38670-2110-4118-B922-C07EE7D0653C}" srcOrd="5" destOrd="0" parTransId="{3D0F679E-3648-4688-A34A-0156CC4E559C}" sibTransId="{E57CFC54-3C6F-4F6E-A85C-528959EED989}"/>
    <dgm:cxn modelId="{C86CB95F-DE7E-48CC-82CD-BB4793C3307B}" type="presOf" srcId="{E3A9B912-16DD-4682-9794-B74E8BE01B61}" destId="{24126622-60C6-4826-9D3D-497DA4BBD792}" srcOrd="0" destOrd="0" presId="urn:microsoft.com/office/officeart/2005/8/layout/hierarchy3"/>
    <dgm:cxn modelId="{6900B431-3DAE-46A5-A429-2114F9B5AAFD}" type="presOf" srcId="{3E747726-83AE-4064-8E58-1E710755673D}" destId="{7F137604-1CA5-4DD8-BC01-3614CDB4B0B4}" srcOrd="0" destOrd="0" presId="urn:microsoft.com/office/officeart/2005/8/layout/hierarchy3"/>
    <dgm:cxn modelId="{94F53E70-465A-4FFC-8614-523B55FE7723}" srcId="{77AB80F3-6AD1-4E21-BD5B-4F3B122367D5}" destId="{3E747726-83AE-4064-8E58-1E710755673D}" srcOrd="0" destOrd="0" parTransId="{80563F71-4949-44B3-AB6B-FC00A5BC3F41}" sibTransId="{7B03F71D-B883-428D-8FA6-4B60B0C517E4}"/>
    <dgm:cxn modelId="{24A76F54-B816-48F6-981F-A270AC32F0D8}" type="presOf" srcId="{094D3144-0959-4192-8292-BB44D0E8C804}" destId="{CAD6677A-42E1-4AED-A083-777FB9EBDE90}" srcOrd="0" destOrd="0" presId="urn:microsoft.com/office/officeart/2005/8/layout/hierarchy3"/>
    <dgm:cxn modelId="{AE903931-3588-48AC-98E2-1E8C0C118771}" type="presOf" srcId="{A31C5CBB-E76A-4727-A364-9D8EA615AAAC}" destId="{D84D7929-989F-4B3C-BD7D-1B6B442D134D}" srcOrd="1" destOrd="0" presId="urn:microsoft.com/office/officeart/2005/8/layout/hierarchy3"/>
    <dgm:cxn modelId="{84884C7E-1BB5-4096-A89F-025719DDCD2F}" srcId="{3E747726-83AE-4064-8E58-1E710755673D}" destId="{1FBA6B1F-784A-4638-98C2-87CB47A94118}" srcOrd="0" destOrd="0" parTransId="{93307AAA-5EEC-40D9-B01D-E7DCADC2CCA9}" sibTransId="{1C3B4BD0-BA38-4DBE-B7D1-82C425DF97DE}"/>
    <dgm:cxn modelId="{65CF199B-BDDD-4DD6-9151-DE12F375BA3E}" type="presOf" srcId="{1FBA6B1F-784A-4638-98C2-87CB47A94118}" destId="{37558DEB-F9C0-4F29-9458-201BB5E8D499}" srcOrd="0" destOrd="0" presId="urn:microsoft.com/office/officeart/2005/8/layout/hierarchy3"/>
    <dgm:cxn modelId="{8828035B-5B73-47D8-9398-93E70482F324}" type="presOf" srcId="{B061ECEA-A63C-4BD4-B6ED-CD4C31E5966E}" destId="{1C54EDF2-A90B-4B92-84FA-611CC7B91FB3}" srcOrd="0" destOrd="0" presId="urn:microsoft.com/office/officeart/2005/8/layout/hierarchy3"/>
    <dgm:cxn modelId="{4C95F253-70E7-4590-83A5-D52976327B80}" type="presOf" srcId="{ACAC23DE-DD54-4DC1-AE55-08B3ACE29C81}" destId="{FD599C23-D3DB-4DDB-9BAD-C9ED5911038B}" srcOrd="0" destOrd="0" presId="urn:microsoft.com/office/officeart/2005/8/layout/hierarchy3"/>
    <dgm:cxn modelId="{690B2B6F-5303-4C72-81F4-641303E8D430}" type="presOf" srcId="{54EF6777-49B8-43A3-A6A6-388EABF3AAED}" destId="{08622AD7-8D27-49D4-BAF0-568AF95D1DFF}" srcOrd="0" destOrd="0" presId="urn:microsoft.com/office/officeart/2005/8/layout/hierarchy3"/>
    <dgm:cxn modelId="{3FB3978D-492B-40C8-9568-15D524B4DA57}" type="presOf" srcId="{1567241B-42DE-47BD-BAC4-51076A95C8F8}" destId="{FF67FA10-ADEB-44E1-B03D-ADF967C6D152}" srcOrd="0" destOrd="0" presId="urn:microsoft.com/office/officeart/2005/8/layout/hierarchy3"/>
    <dgm:cxn modelId="{240D4D7D-B750-45DB-8B7B-3D7F0FC1D9BD}" type="presOf" srcId="{3D0F679E-3648-4688-A34A-0156CC4E559C}" destId="{483A5E00-823A-4465-836E-0C82A51ADC95}" srcOrd="0" destOrd="0" presId="urn:microsoft.com/office/officeart/2005/8/layout/hierarchy3"/>
    <dgm:cxn modelId="{5AFC869B-42EE-45AF-A656-A0C5482F29D0}" type="presOf" srcId="{3D689068-81A2-430D-B90D-CBDADC7CF587}" destId="{3848446E-A6E5-4340-9C14-20434058C574}" srcOrd="0" destOrd="0" presId="urn:microsoft.com/office/officeart/2005/8/layout/hierarchy3"/>
    <dgm:cxn modelId="{31C21D4C-7371-4973-8B4B-FCA698BA7ED1}" type="presOf" srcId="{C08B7F3D-95F2-4541-AD60-738DE3BD5F2D}" destId="{44F06406-E6BF-49D6-9AA5-C5A874D6A752}" srcOrd="0" destOrd="0" presId="urn:microsoft.com/office/officeart/2005/8/layout/hierarchy3"/>
    <dgm:cxn modelId="{94BDC4CF-C888-49BC-8AAE-D3BC7FF25470}" type="presOf" srcId="{51F0CF22-A626-443E-A46A-36161BA2F440}" destId="{08C8599E-349F-4C0A-A04F-88ADD4EBD99C}" srcOrd="0" destOrd="0" presId="urn:microsoft.com/office/officeart/2005/8/layout/hierarchy3"/>
    <dgm:cxn modelId="{0C8A2A0B-D32D-4F8B-B47E-C54B394B9CED}" type="presOf" srcId="{A31C5CBB-E76A-4727-A364-9D8EA615AAAC}" destId="{0A74DEE2-B38F-4C55-BEF0-32674D6565CA}" srcOrd="0" destOrd="0" presId="urn:microsoft.com/office/officeart/2005/8/layout/hierarchy3"/>
    <dgm:cxn modelId="{CF5F6330-6111-4C5E-8C1C-D3FB191594E7}" srcId="{3E747726-83AE-4064-8E58-1E710755673D}" destId="{1567241B-42DE-47BD-BAC4-51076A95C8F8}" srcOrd="3" destOrd="0" parTransId="{ACAC23DE-DD54-4DC1-AE55-08B3ACE29C81}" sibTransId="{4060932D-9460-4855-BE10-A1B4B139B51F}"/>
    <dgm:cxn modelId="{8DCA5C25-35FF-425F-8699-5C9295622CF5}" srcId="{A31C5CBB-E76A-4727-A364-9D8EA615AAAC}" destId="{094D3144-0959-4192-8292-BB44D0E8C804}" srcOrd="2" destOrd="0" parTransId="{E0B7463E-82C7-4A06-AA43-CD3320CDB851}" sibTransId="{3B7923BE-CA3C-4D65-B77D-83319EC219D0}"/>
    <dgm:cxn modelId="{DE22F32E-CBCD-41E9-BD19-07E63A7C5D70}" type="presOf" srcId="{357C426B-7468-47A8-968B-B45AE1AB4FE6}" destId="{A7117D47-F47B-4A36-AB9D-D63F132CC9DA}" srcOrd="0" destOrd="0" presId="urn:microsoft.com/office/officeart/2005/8/layout/hierarchy3"/>
    <dgm:cxn modelId="{C43B06D7-BD8D-48ED-AF5F-1DFCD62B906A}" type="presOf" srcId="{37F38670-2110-4118-B922-C07EE7D0653C}" destId="{02EB6419-1E3E-4DE0-8A12-A514EEB837A6}" srcOrd="0" destOrd="0" presId="urn:microsoft.com/office/officeart/2005/8/layout/hierarchy3"/>
    <dgm:cxn modelId="{C9F9DA9A-B58C-4677-B152-8EA70D19EC93}" type="presOf" srcId="{E0B7463E-82C7-4A06-AA43-CD3320CDB851}" destId="{EBE48C52-5FF8-447E-B2D9-2FAB0369F96B}" srcOrd="0" destOrd="0" presId="urn:microsoft.com/office/officeart/2005/8/layout/hierarchy3"/>
    <dgm:cxn modelId="{B6B66EF3-4C0E-4F06-9E33-6F20AD67B7E1}" type="presOf" srcId="{93307AAA-5EEC-40D9-B01D-E7DCADC2CCA9}" destId="{FE2DE84E-493C-41F7-9130-3515656DB626}" srcOrd="0" destOrd="0" presId="urn:microsoft.com/office/officeart/2005/8/layout/hierarchy3"/>
    <dgm:cxn modelId="{89FC042E-06BC-4A51-A61C-174ADB062302}" srcId="{77AB80F3-6AD1-4E21-BD5B-4F3B122367D5}" destId="{A31C5CBB-E76A-4727-A364-9D8EA615AAAC}" srcOrd="1" destOrd="0" parTransId="{3F658598-02CB-43C8-B5B4-A7F3B2935B9D}" sibTransId="{E0FB05C5-2CF6-446A-A89E-DC53D7CF3395}"/>
    <dgm:cxn modelId="{1DD1B51E-0ABC-4E69-ACE3-B2AD3F094507}" srcId="{3E747726-83AE-4064-8E58-1E710755673D}" destId="{1F24719F-CD4A-4EA2-882C-FFB730680900}" srcOrd="5" destOrd="0" parTransId="{90246EA2-408D-46A3-97F1-184183C18C4D}" sibTransId="{87571936-F7BA-4F05-9AEF-6E4EACEB6B68}"/>
    <dgm:cxn modelId="{28BFD8BE-AFE3-467B-A09E-D2A44A1614D6}" type="presOf" srcId="{677F0B05-4CE0-4027-A813-2764B8C0126B}" destId="{971F5FF5-D83D-4262-A1D7-D961D281D036}" srcOrd="0" destOrd="0" presId="urn:microsoft.com/office/officeart/2005/8/layout/hierarchy3"/>
    <dgm:cxn modelId="{16272524-E8E4-401D-B834-60EA5030CF1D}" type="presOf" srcId="{90246EA2-408D-46A3-97F1-184183C18C4D}" destId="{05F2C7EE-1954-44C3-85B7-644084F91D98}" srcOrd="0" destOrd="0" presId="urn:microsoft.com/office/officeart/2005/8/layout/hierarchy3"/>
    <dgm:cxn modelId="{C864D6DA-0FE6-4239-B0A6-218A09142D8E}" type="presOf" srcId="{636561FC-1CAA-450A-BE15-FBD6CA5B6CD4}" destId="{D434F0B3-FE5B-496D-B16E-24D945FD118A}" srcOrd="0" destOrd="0" presId="urn:microsoft.com/office/officeart/2005/8/layout/hierarchy3"/>
    <dgm:cxn modelId="{ADA3F813-DD98-4A45-894D-7282644B8AD1}" type="presOf" srcId="{FA85C3E3-CD4C-434E-8518-EFF48CD770CF}" destId="{82089557-EEFB-4382-A435-F7541B9A7218}" srcOrd="0" destOrd="0" presId="urn:microsoft.com/office/officeart/2005/8/layout/hierarchy3"/>
    <dgm:cxn modelId="{ECEF04E2-5C8C-4BB9-BD5B-13EFA0AA1442}" type="presOf" srcId="{5190FFA9-B4E7-41F8-8FA0-D5BA4722CA6E}" destId="{42F6724C-567E-48A3-80F0-FFDB81185CFB}" srcOrd="0" destOrd="0" presId="urn:microsoft.com/office/officeart/2005/8/layout/hierarchy3"/>
    <dgm:cxn modelId="{F111CD70-020B-47F7-A6A0-7FC0F5C60A79}" type="presOf" srcId="{C19E9003-97BE-45BE-B69D-8FBE970761EC}" destId="{3CDB1E36-B2B3-46F1-9A0F-EA248B67749E}" srcOrd="0" destOrd="0" presId="urn:microsoft.com/office/officeart/2005/8/layout/hierarchy3"/>
    <dgm:cxn modelId="{C74BD2E9-47BD-4A05-90F1-C9E7C35A720E}" srcId="{A31C5CBB-E76A-4727-A364-9D8EA615AAAC}" destId="{FAF2572F-E590-4B9F-88E6-5F03DECD4CA8}" srcOrd="1" destOrd="0" parTransId="{5190FFA9-B4E7-41F8-8FA0-D5BA4722CA6E}" sibTransId="{9131BA07-263E-4E2C-8145-40A5E7C2869D}"/>
    <dgm:cxn modelId="{ECA9AA6A-8C17-4233-ADA9-4B0ABE95BA92}" srcId="{A31C5CBB-E76A-4727-A364-9D8EA615AAAC}" destId="{636561FC-1CAA-450A-BE15-FBD6CA5B6CD4}" srcOrd="0" destOrd="0" parTransId="{54EF6777-49B8-43A3-A6A6-388EABF3AAED}" sibTransId="{70F1603A-5B26-4BEA-976B-39BF9996CF04}"/>
    <dgm:cxn modelId="{BB7C1828-9085-40DA-A033-B777A07DE809}" type="presOf" srcId="{77AB80F3-6AD1-4E21-BD5B-4F3B122367D5}" destId="{D259832F-8307-413E-873C-1369E3E2BBD6}" srcOrd="0" destOrd="0" presId="urn:microsoft.com/office/officeart/2005/8/layout/hierarchy3"/>
    <dgm:cxn modelId="{232043BB-E9A4-4009-B653-6453DF0F3CF0}" type="presOf" srcId="{1F24719F-CD4A-4EA2-882C-FFB730680900}" destId="{6CB12BE4-82F1-45F8-9331-3A499A1A34CD}" srcOrd="0" destOrd="0" presId="urn:microsoft.com/office/officeart/2005/8/layout/hierarchy3"/>
    <dgm:cxn modelId="{CAC3E019-9E37-4C12-BBCF-D93DADA973E8}" srcId="{3E747726-83AE-4064-8E58-1E710755673D}" destId="{51F0CF22-A626-443E-A46A-36161BA2F440}" srcOrd="1" destOrd="0" parTransId="{FA85C3E3-CD4C-434E-8518-EFF48CD770CF}" sibTransId="{062916A9-2336-4F8C-B2EC-59A11E91BBAE}"/>
    <dgm:cxn modelId="{6217C801-3693-4A3C-BA27-00FA4D07A695}" type="presOf" srcId="{2C259700-6933-4733-9C36-928085892A73}" destId="{A44E7186-7CFF-43E3-9C9A-FDBD585CB1D7}" srcOrd="0" destOrd="0" presId="urn:microsoft.com/office/officeart/2005/8/layout/hierarchy3"/>
    <dgm:cxn modelId="{78FE60DB-9494-4921-A12C-5357799C7BEF}" type="presParOf" srcId="{D259832F-8307-413E-873C-1369E3E2BBD6}" destId="{391DCC6E-8003-442E-ABE2-A4431903E4C5}" srcOrd="0" destOrd="0" presId="urn:microsoft.com/office/officeart/2005/8/layout/hierarchy3"/>
    <dgm:cxn modelId="{DC86322E-06F8-4F92-B8AF-883E6DE8B935}" type="presParOf" srcId="{391DCC6E-8003-442E-ABE2-A4431903E4C5}" destId="{094787AD-6CC7-49D6-84CA-E19C301F719C}" srcOrd="0" destOrd="0" presId="urn:microsoft.com/office/officeart/2005/8/layout/hierarchy3"/>
    <dgm:cxn modelId="{F459C974-223E-4EFA-9344-C4C42A6D86B7}" type="presParOf" srcId="{094787AD-6CC7-49D6-84CA-E19C301F719C}" destId="{7F137604-1CA5-4DD8-BC01-3614CDB4B0B4}" srcOrd="0" destOrd="0" presId="urn:microsoft.com/office/officeart/2005/8/layout/hierarchy3"/>
    <dgm:cxn modelId="{F00BE455-EE63-4973-9345-ED9A7C302713}" type="presParOf" srcId="{094787AD-6CC7-49D6-84CA-E19C301F719C}" destId="{B1BFE13E-CBB7-4E04-8B5E-83DD348C4087}" srcOrd="1" destOrd="0" presId="urn:microsoft.com/office/officeart/2005/8/layout/hierarchy3"/>
    <dgm:cxn modelId="{66F7F528-A666-4E9F-BD48-7312B957C866}" type="presParOf" srcId="{391DCC6E-8003-442E-ABE2-A4431903E4C5}" destId="{2C67627D-6A34-4C0B-A500-A3E2F3C962C4}" srcOrd="1" destOrd="0" presId="urn:microsoft.com/office/officeart/2005/8/layout/hierarchy3"/>
    <dgm:cxn modelId="{53E960AE-CA6D-492A-BED1-7E8D48D01C65}" type="presParOf" srcId="{2C67627D-6A34-4C0B-A500-A3E2F3C962C4}" destId="{FE2DE84E-493C-41F7-9130-3515656DB626}" srcOrd="0" destOrd="0" presId="urn:microsoft.com/office/officeart/2005/8/layout/hierarchy3"/>
    <dgm:cxn modelId="{86F43461-F7BE-4835-8C82-17F1BBCFFB10}" type="presParOf" srcId="{2C67627D-6A34-4C0B-A500-A3E2F3C962C4}" destId="{37558DEB-F9C0-4F29-9458-201BB5E8D499}" srcOrd="1" destOrd="0" presId="urn:microsoft.com/office/officeart/2005/8/layout/hierarchy3"/>
    <dgm:cxn modelId="{2A762B76-8CE0-4F40-B0A6-2A1A299BDC16}" type="presParOf" srcId="{2C67627D-6A34-4C0B-A500-A3E2F3C962C4}" destId="{82089557-EEFB-4382-A435-F7541B9A7218}" srcOrd="2" destOrd="0" presId="urn:microsoft.com/office/officeart/2005/8/layout/hierarchy3"/>
    <dgm:cxn modelId="{3E442EAA-7C50-4428-B4BF-26FED449BD99}" type="presParOf" srcId="{2C67627D-6A34-4C0B-A500-A3E2F3C962C4}" destId="{08C8599E-349F-4C0A-A04F-88ADD4EBD99C}" srcOrd="3" destOrd="0" presId="urn:microsoft.com/office/officeart/2005/8/layout/hierarchy3"/>
    <dgm:cxn modelId="{66AEB812-76F7-4269-BBCC-D2DEF43C118A}" type="presParOf" srcId="{2C67627D-6A34-4C0B-A500-A3E2F3C962C4}" destId="{24126622-60C6-4826-9D3D-497DA4BBD792}" srcOrd="4" destOrd="0" presId="urn:microsoft.com/office/officeart/2005/8/layout/hierarchy3"/>
    <dgm:cxn modelId="{2D9B9A72-C83C-48EF-B2E6-AD4FBBCEA64B}" type="presParOf" srcId="{2C67627D-6A34-4C0B-A500-A3E2F3C962C4}" destId="{1C54EDF2-A90B-4B92-84FA-611CC7B91FB3}" srcOrd="5" destOrd="0" presId="urn:microsoft.com/office/officeart/2005/8/layout/hierarchy3"/>
    <dgm:cxn modelId="{00E224F3-63D9-4FA6-9320-092320D9DBB9}" type="presParOf" srcId="{2C67627D-6A34-4C0B-A500-A3E2F3C962C4}" destId="{FD599C23-D3DB-4DDB-9BAD-C9ED5911038B}" srcOrd="6" destOrd="0" presId="urn:microsoft.com/office/officeart/2005/8/layout/hierarchy3"/>
    <dgm:cxn modelId="{BB7AD213-4CCF-421C-919F-03C82982B881}" type="presParOf" srcId="{2C67627D-6A34-4C0B-A500-A3E2F3C962C4}" destId="{FF67FA10-ADEB-44E1-B03D-ADF967C6D152}" srcOrd="7" destOrd="0" presId="urn:microsoft.com/office/officeart/2005/8/layout/hierarchy3"/>
    <dgm:cxn modelId="{2A810267-A900-46B1-8A4F-1284539587D1}" type="presParOf" srcId="{2C67627D-6A34-4C0B-A500-A3E2F3C962C4}" destId="{3CDB1E36-B2B3-46F1-9A0F-EA248B67749E}" srcOrd="8" destOrd="0" presId="urn:microsoft.com/office/officeart/2005/8/layout/hierarchy3"/>
    <dgm:cxn modelId="{611D2744-0735-4AF9-AD0C-4BAD072DDDE4}" type="presParOf" srcId="{2C67627D-6A34-4C0B-A500-A3E2F3C962C4}" destId="{44F06406-E6BF-49D6-9AA5-C5A874D6A752}" srcOrd="9" destOrd="0" presId="urn:microsoft.com/office/officeart/2005/8/layout/hierarchy3"/>
    <dgm:cxn modelId="{76C25971-DE9E-48C7-B9C4-F2C0E9513804}" type="presParOf" srcId="{2C67627D-6A34-4C0B-A500-A3E2F3C962C4}" destId="{05F2C7EE-1954-44C3-85B7-644084F91D98}" srcOrd="10" destOrd="0" presId="urn:microsoft.com/office/officeart/2005/8/layout/hierarchy3"/>
    <dgm:cxn modelId="{3D026C6F-6DF3-45A7-A5B0-982213D3DEBC}" type="presParOf" srcId="{2C67627D-6A34-4C0B-A500-A3E2F3C962C4}" destId="{6CB12BE4-82F1-45F8-9331-3A499A1A34CD}" srcOrd="11" destOrd="0" presId="urn:microsoft.com/office/officeart/2005/8/layout/hierarchy3"/>
    <dgm:cxn modelId="{644C115C-A08B-4FC0-AF1B-E6938A15D350}" type="presParOf" srcId="{D259832F-8307-413E-873C-1369E3E2BBD6}" destId="{B0C5C8F1-BC5A-4127-A2B4-6F8EA16D1C0A}" srcOrd="1" destOrd="0" presId="urn:microsoft.com/office/officeart/2005/8/layout/hierarchy3"/>
    <dgm:cxn modelId="{2BC7EEE1-E719-4CAF-BC61-7DBB17E0C119}" type="presParOf" srcId="{B0C5C8F1-BC5A-4127-A2B4-6F8EA16D1C0A}" destId="{748C9275-047C-4D4A-A479-06ECC55A7498}" srcOrd="0" destOrd="0" presId="urn:microsoft.com/office/officeart/2005/8/layout/hierarchy3"/>
    <dgm:cxn modelId="{2AB94332-A7FE-42F4-8F85-CA06E0BEB54E}" type="presParOf" srcId="{748C9275-047C-4D4A-A479-06ECC55A7498}" destId="{0A74DEE2-B38F-4C55-BEF0-32674D6565CA}" srcOrd="0" destOrd="0" presId="urn:microsoft.com/office/officeart/2005/8/layout/hierarchy3"/>
    <dgm:cxn modelId="{4713C959-9489-42F6-B99B-5D436DFA6FBF}" type="presParOf" srcId="{748C9275-047C-4D4A-A479-06ECC55A7498}" destId="{D84D7929-989F-4B3C-BD7D-1B6B442D134D}" srcOrd="1" destOrd="0" presId="urn:microsoft.com/office/officeart/2005/8/layout/hierarchy3"/>
    <dgm:cxn modelId="{768C956A-AF07-47EF-BA42-41FE9C517E3C}" type="presParOf" srcId="{B0C5C8F1-BC5A-4127-A2B4-6F8EA16D1C0A}" destId="{490186D6-EB57-4C75-9DF5-F136F127D92A}" srcOrd="1" destOrd="0" presId="urn:microsoft.com/office/officeart/2005/8/layout/hierarchy3"/>
    <dgm:cxn modelId="{CE7B506E-9CF9-4F46-ACDC-AE1D98CAC839}" type="presParOf" srcId="{490186D6-EB57-4C75-9DF5-F136F127D92A}" destId="{08622AD7-8D27-49D4-BAF0-568AF95D1DFF}" srcOrd="0" destOrd="0" presId="urn:microsoft.com/office/officeart/2005/8/layout/hierarchy3"/>
    <dgm:cxn modelId="{62A2B1EB-4E65-499C-9A14-E3575C420F51}" type="presParOf" srcId="{490186D6-EB57-4C75-9DF5-F136F127D92A}" destId="{D434F0B3-FE5B-496D-B16E-24D945FD118A}" srcOrd="1" destOrd="0" presId="urn:microsoft.com/office/officeart/2005/8/layout/hierarchy3"/>
    <dgm:cxn modelId="{91FF4211-5097-4540-9A2C-7D1B7EEF34B8}" type="presParOf" srcId="{490186D6-EB57-4C75-9DF5-F136F127D92A}" destId="{42F6724C-567E-48A3-80F0-FFDB81185CFB}" srcOrd="2" destOrd="0" presId="urn:microsoft.com/office/officeart/2005/8/layout/hierarchy3"/>
    <dgm:cxn modelId="{E211C010-7C70-4646-BF14-27F87F475DAA}" type="presParOf" srcId="{490186D6-EB57-4C75-9DF5-F136F127D92A}" destId="{B5035645-1F58-4C6F-B651-B58CEE1E0D97}" srcOrd="3" destOrd="0" presId="urn:microsoft.com/office/officeart/2005/8/layout/hierarchy3"/>
    <dgm:cxn modelId="{4B286F18-2077-4A47-8D4B-74C22E7B5198}" type="presParOf" srcId="{490186D6-EB57-4C75-9DF5-F136F127D92A}" destId="{EBE48C52-5FF8-447E-B2D9-2FAB0369F96B}" srcOrd="4" destOrd="0" presId="urn:microsoft.com/office/officeart/2005/8/layout/hierarchy3"/>
    <dgm:cxn modelId="{AF23340B-D688-4916-A607-26BC82B969E6}" type="presParOf" srcId="{490186D6-EB57-4C75-9DF5-F136F127D92A}" destId="{CAD6677A-42E1-4AED-A083-777FB9EBDE90}" srcOrd="5" destOrd="0" presId="urn:microsoft.com/office/officeart/2005/8/layout/hierarchy3"/>
    <dgm:cxn modelId="{DE073EC5-1E1D-4455-ACB3-E13088AD1A7D}" type="presParOf" srcId="{490186D6-EB57-4C75-9DF5-F136F127D92A}" destId="{971F5FF5-D83D-4262-A1D7-D961D281D036}" srcOrd="6" destOrd="0" presId="urn:microsoft.com/office/officeart/2005/8/layout/hierarchy3"/>
    <dgm:cxn modelId="{A989F5F6-8E36-4E4C-AC02-109FFF89AFBD}" type="presParOf" srcId="{490186D6-EB57-4C75-9DF5-F136F127D92A}" destId="{3848446E-A6E5-4340-9C14-20434058C574}" srcOrd="7" destOrd="0" presId="urn:microsoft.com/office/officeart/2005/8/layout/hierarchy3"/>
    <dgm:cxn modelId="{64A0ADB8-3810-4EA8-B2C9-6222BE77F963}" type="presParOf" srcId="{490186D6-EB57-4C75-9DF5-F136F127D92A}" destId="{A44E7186-7CFF-43E3-9C9A-FDBD585CB1D7}" srcOrd="8" destOrd="0" presId="urn:microsoft.com/office/officeart/2005/8/layout/hierarchy3"/>
    <dgm:cxn modelId="{5329A4F3-A3A0-4BC8-8F57-BDE3617AC6E0}" type="presParOf" srcId="{490186D6-EB57-4C75-9DF5-F136F127D92A}" destId="{A7117D47-F47B-4A36-AB9D-D63F132CC9DA}" srcOrd="9" destOrd="0" presId="urn:microsoft.com/office/officeart/2005/8/layout/hierarchy3"/>
    <dgm:cxn modelId="{96790056-ADEC-42A6-BB6B-1AAABD117974}" type="presParOf" srcId="{490186D6-EB57-4C75-9DF5-F136F127D92A}" destId="{483A5E00-823A-4465-836E-0C82A51ADC95}" srcOrd="10" destOrd="0" presId="urn:microsoft.com/office/officeart/2005/8/layout/hierarchy3"/>
    <dgm:cxn modelId="{C44EF357-4D1D-4325-916A-0E4DDDD76351}" type="presParOf" srcId="{490186D6-EB57-4C75-9DF5-F136F127D92A}" destId="{02EB6419-1E3E-4DE0-8A12-A514EEB837A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E3A4C-12DB-4826-B0CD-4226B1BE42A4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05D2D551-A91D-4F9C-BB3F-A010A71C038A}">
      <dgm:prSet phldrT="[Text]"/>
      <dgm:spPr/>
      <dgm:t>
        <a:bodyPr/>
        <a:lstStyle/>
        <a:p>
          <a:r>
            <a:rPr lang="en-AU" dirty="0" smtClean="0"/>
            <a:t>Moving around</a:t>
          </a:r>
          <a:endParaRPr lang="en-AU" dirty="0"/>
        </a:p>
      </dgm:t>
    </dgm:pt>
    <dgm:pt modelId="{333D749C-C424-4F4B-BC67-DE073044361C}" type="parTrans" cxnId="{E452DDC6-9A85-4DA5-8355-FADEE55E5FA1}">
      <dgm:prSet/>
      <dgm:spPr/>
      <dgm:t>
        <a:bodyPr/>
        <a:lstStyle/>
        <a:p>
          <a:endParaRPr lang="en-AU"/>
        </a:p>
      </dgm:t>
    </dgm:pt>
    <dgm:pt modelId="{5C5CED2F-121C-4BAE-A65D-339C27FE344A}" type="sibTrans" cxnId="{E452DDC6-9A85-4DA5-8355-FADEE55E5FA1}">
      <dgm:prSet/>
      <dgm:spPr/>
      <dgm:t>
        <a:bodyPr/>
        <a:lstStyle/>
        <a:p>
          <a:endParaRPr lang="en-AU"/>
        </a:p>
      </dgm:t>
    </dgm:pt>
    <dgm:pt modelId="{E524FCA7-0B34-4CFD-9A3B-89EB6F2F8B42}">
      <dgm:prSet phldrT="[Text]"/>
      <dgm:spPr/>
      <dgm:t>
        <a:bodyPr/>
        <a:lstStyle/>
        <a:p>
          <a:r>
            <a:rPr lang="en-AU" dirty="0" smtClean="0"/>
            <a:t>Caring for the Environment</a:t>
          </a:r>
          <a:endParaRPr lang="en-AU" dirty="0"/>
        </a:p>
      </dgm:t>
    </dgm:pt>
    <dgm:pt modelId="{97645EE7-993D-4E51-9D28-F5ED2F7030F7}" type="parTrans" cxnId="{21DD7553-9BD8-4CAD-A19E-60568FE419E0}">
      <dgm:prSet/>
      <dgm:spPr/>
      <dgm:t>
        <a:bodyPr/>
        <a:lstStyle/>
        <a:p>
          <a:endParaRPr lang="en-AU"/>
        </a:p>
      </dgm:t>
    </dgm:pt>
    <dgm:pt modelId="{232F74F6-82FB-414E-BABD-7A9171406CEB}" type="sibTrans" cxnId="{21DD7553-9BD8-4CAD-A19E-60568FE419E0}">
      <dgm:prSet/>
      <dgm:spPr/>
      <dgm:t>
        <a:bodyPr/>
        <a:lstStyle/>
        <a:p>
          <a:endParaRPr lang="en-AU"/>
        </a:p>
      </dgm:t>
    </dgm:pt>
    <dgm:pt modelId="{D63C7D99-B01E-4B2B-A3E7-5E688CC2CCE6}">
      <dgm:prSet phldrT="[Text]"/>
      <dgm:spPr/>
      <dgm:t>
        <a:bodyPr/>
        <a:lstStyle/>
        <a:p>
          <a:r>
            <a:rPr lang="en-AU" dirty="0" smtClean="0"/>
            <a:t>Using land</a:t>
          </a:r>
          <a:endParaRPr lang="en-AU" dirty="0"/>
        </a:p>
      </dgm:t>
    </dgm:pt>
    <dgm:pt modelId="{A5683864-8D0B-4C9A-938C-409F109B3DDE}" type="parTrans" cxnId="{4EC7EF2B-EA74-4EED-BA40-A9FC7CDB37A2}">
      <dgm:prSet/>
      <dgm:spPr/>
      <dgm:t>
        <a:bodyPr/>
        <a:lstStyle/>
        <a:p>
          <a:endParaRPr lang="en-AU"/>
        </a:p>
      </dgm:t>
    </dgm:pt>
    <dgm:pt modelId="{40F22E1D-013D-4334-9469-5B44FBA72227}" type="sibTrans" cxnId="{4EC7EF2B-EA74-4EED-BA40-A9FC7CDB37A2}">
      <dgm:prSet/>
      <dgm:spPr/>
      <dgm:t>
        <a:bodyPr/>
        <a:lstStyle/>
        <a:p>
          <a:endParaRPr lang="en-AU"/>
        </a:p>
      </dgm:t>
    </dgm:pt>
    <dgm:pt modelId="{C3288D1E-3A4D-400A-9EB4-95D5C63CCF1D}">
      <dgm:prSet phldrT="[Text]"/>
      <dgm:spPr/>
      <dgm:t>
        <a:bodyPr/>
        <a:lstStyle/>
        <a:p>
          <a:r>
            <a:rPr lang="en-AU" dirty="0" smtClean="0"/>
            <a:t>Supporting people and animals</a:t>
          </a:r>
          <a:endParaRPr lang="en-AU" dirty="0"/>
        </a:p>
      </dgm:t>
    </dgm:pt>
    <dgm:pt modelId="{D948B0AD-3176-4F82-9A83-CF9AF5D0A118}" type="parTrans" cxnId="{DC535272-49FA-47C0-BBAA-D4CC33D5D322}">
      <dgm:prSet/>
      <dgm:spPr/>
      <dgm:t>
        <a:bodyPr/>
        <a:lstStyle/>
        <a:p>
          <a:endParaRPr lang="en-AU"/>
        </a:p>
      </dgm:t>
    </dgm:pt>
    <dgm:pt modelId="{CAC44BD7-C1D0-4B6A-90B7-EA364FF1F03B}" type="sibTrans" cxnId="{DC535272-49FA-47C0-BBAA-D4CC33D5D322}">
      <dgm:prSet/>
      <dgm:spPr/>
      <dgm:t>
        <a:bodyPr/>
        <a:lstStyle/>
        <a:p>
          <a:endParaRPr lang="en-AU"/>
        </a:p>
      </dgm:t>
    </dgm:pt>
    <dgm:pt modelId="{62B3CFA6-5BDF-4614-BF3E-45FF9DDDF416}" type="pres">
      <dgm:prSet presAssocID="{352E3A4C-12DB-4826-B0CD-4226B1BE42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7D23C49-923B-4E92-9589-3E46E4E34D4A}" type="pres">
      <dgm:prSet presAssocID="{05D2D551-A91D-4F9C-BB3F-A010A71C03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122673A-1E43-4E8F-8D6D-8B71A8FA684D}" type="pres">
      <dgm:prSet presAssocID="{5C5CED2F-121C-4BAE-A65D-339C27FE344A}" presName="sibTrans" presStyleCnt="0"/>
      <dgm:spPr/>
    </dgm:pt>
    <dgm:pt modelId="{D92789AD-5C95-4707-8330-2A0AE16C13FC}" type="pres">
      <dgm:prSet presAssocID="{E524FCA7-0B34-4CFD-9A3B-89EB6F2F8B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6F7724-BA48-4C46-A3A6-0D8912AA8A42}" type="pres">
      <dgm:prSet presAssocID="{232F74F6-82FB-414E-BABD-7A9171406CEB}" presName="sibTrans" presStyleCnt="0"/>
      <dgm:spPr/>
    </dgm:pt>
    <dgm:pt modelId="{210E0650-20CA-4148-B7BA-72243F3B96C3}" type="pres">
      <dgm:prSet presAssocID="{D63C7D99-B01E-4B2B-A3E7-5E688CC2CCE6}" presName="node" presStyleLbl="node1" presStyleIdx="2" presStyleCnt="4" custLinFactNeighborX="-26" custLinFactNeighborY="5966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028D35-FD6E-49DE-8A74-685B48861461}" type="pres">
      <dgm:prSet presAssocID="{40F22E1D-013D-4334-9469-5B44FBA72227}" presName="sibTrans" presStyleCnt="0"/>
      <dgm:spPr/>
    </dgm:pt>
    <dgm:pt modelId="{626324F2-5E65-4A9A-9EEF-6131BE3E5167}" type="pres">
      <dgm:prSet presAssocID="{C3288D1E-3A4D-400A-9EB4-95D5C63CCF1D}" presName="node" presStyleLbl="node1" presStyleIdx="3" presStyleCnt="4" custLinFactNeighborX="26" custLinFactNeighborY="623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C535272-49FA-47C0-BBAA-D4CC33D5D322}" srcId="{352E3A4C-12DB-4826-B0CD-4226B1BE42A4}" destId="{C3288D1E-3A4D-400A-9EB4-95D5C63CCF1D}" srcOrd="3" destOrd="0" parTransId="{D948B0AD-3176-4F82-9A83-CF9AF5D0A118}" sibTransId="{CAC44BD7-C1D0-4B6A-90B7-EA364FF1F03B}"/>
    <dgm:cxn modelId="{82209E42-E0CA-49DA-951F-6F7A9D206120}" type="presOf" srcId="{C3288D1E-3A4D-400A-9EB4-95D5C63CCF1D}" destId="{626324F2-5E65-4A9A-9EEF-6131BE3E5167}" srcOrd="0" destOrd="0" presId="urn:microsoft.com/office/officeart/2005/8/layout/default"/>
    <dgm:cxn modelId="{1A60FA1B-B021-4463-9C1D-FE74F73F8B19}" type="presOf" srcId="{E524FCA7-0B34-4CFD-9A3B-89EB6F2F8B42}" destId="{D92789AD-5C95-4707-8330-2A0AE16C13FC}" srcOrd="0" destOrd="0" presId="urn:microsoft.com/office/officeart/2005/8/layout/default"/>
    <dgm:cxn modelId="{4EC7EF2B-EA74-4EED-BA40-A9FC7CDB37A2}" srcId="{352E3A4C-12DB-4826-B0CD-4226B1BE42A4}" destId="{D63C7D99-B01E-4B2B-A3E7-5E688CC2CCE6}" srcOrd="2" destOrd="0" parTransId="{A5683864-8D0B-4C9A-938C-409F109B3DDE}" sibTransId="{40F22E1D-013D-4334-9469-5B44FBA72227}"/>
    <dgm:cxn modelId="{E452DDC6-9A85-4DA5-8355-FADEE55E5FA1}" srcId="{352E3A4C-12DB-4826-B0CD-4226B1BE42A4}" destId="{05D2D551-A91D-4F9C-BB3F-A010A71C038A}" srcOrd="0" destOrd="0" parTransId="{333D749C-C424-4F4B-BC67-DE073044361C}" sibTransId="{5C5CED2F-121C-4BAE-A65D-339C27FE344A}"/>
    <dgm:cxn modelId="{53938E27-D3A7-40DC-AE4E-D3F9A4B9EDBA}" type="presOf" srcId="{352E3A4C-12DB-4826-B0CD-4226B1BE42A4}" destId="{62B3CFA6-5BDF-4614-BF3E-45FF9DDDF416}" srcOrd="0" destOrd="0" presId="urn:microsoft.com/office/officeart/2005/8/layout/default"/>
    <dgm:cxn modelId="{96F78CDE-D249-4838-A642-CFBD18B44338}" type="presOf" srcId="{D63C7D99-B01E-4B2B-A3E7-5E688CC2CCE6}" destId="{210E0650-20CA-4148-B7BA-72243F3B96C3}" srcOrd="0" destOrd="0" presId="urn:microsoft.com/office/officeart/2005/8/layout/default"/>
    <dgm:cxn modelId="{91E1B0D3-A440-441B-8138-2AE4ED8A3DBA}" type="presOf" srcId="{05D2D551-A91D-4F9C-BB3F-A010A71C038A}" destId="{17D23C49-923B-4E92-9589-3E46E4E34D4A}" srcOrd="0" destOrd="0" presId="urn:microsoft.com/office/officeart/2005/8/layout/default"/>
    <dgm:cxn modelId="{21DD7553-9BD8-4CAD-A19E-60568FE419E0}" srcId="{352E3A4C-12DB-4826-B0CD-4226B1BE42A4}" destId="{E524FCA7-0B34-4CFD-9A3B-89EB6F2F8B42}" srcOrd="1" destOrd="0" parTransId="{97645EE7-993D-4E51-9D28-F5ED2F7030F7}" sibTransId="{232F74F6-82FB-414E-BABD-7A9171406CEB}"/>
    <dgm:cxn modelId="{E8C7AC40-A0C2-4EB3-96CD-0698F27C50AA}" type="presParOf" srcId="{62B3CFA6-5BDF-4614-BF3E-45FF9DDDF416}" destId="{17D23C49-923B-4E92-9589-3E46E4E34D4A}" srcOrd="0" destOrd="0" presId="urn:microsoft.com/office/officeart/2005/8/layout/default"/>
    <dgm:cxn modelId="{E6BB5981-3593-4341-BFB3-894B0C43A6C4}" type="presParOf" srcId="{62B3CFA6-5BDF-4614-BF3E-45FF9DDDF416}" destId="{9122673A-1E43-4E8F-8D6D-8B71A8FA684D}" srcOrd="1" destOrd="0" presId="urn:microsoft.com/office/officeart/2005/8/layout/default"/>
    <dgm:cxn modelId="{53721FA5-4E27-406A-9E44-511B19EC35C8}" type="presParOf" srcId="{62B3CFA6-5BDF-4614-BF3E-45FF9DDDF416}" destId="{D92789AD-5C95-4707-8330-2A0AE16C13FC}" srcOrd="2" destOrd="0" presId="urn:microsoft.com/office/officeart/2005/8/layout/default"/>
    <dgm:cxn modelId="{68B26D3B-C67E-47A1-ABF9-89E13D599536}" type="presParOf" srcId="{62B3CFA6-5BDF-4614-BF3E-45FF9DDDF416}" destId="{166F7724-BA48-4C46-A3A6-0D8912AA8A42}" srcOrd="3" destOrd="0" presId="urn:microsoft.com/office/officeart/2005/8/layout/default"/>
    <dgm:cxn modelId="{0AD16AE3-6618-4432-AEE9-FD80357BD063}" type="presParOf" srcId="{62B3CFA6-5BDF-4614-BF3E-45FF9DDDF416}" destId="{210E0650-20CA-4148-B7BA-72243F3B96C3}" srcOrd="4" destOrd="0" presId="urn:microsoft.com/office/officeart/2005/8/layout/default"/>
    <dgm:cxn modelId="{58D76764-A0C5-44A0-9AB9-3830EB17BF71}" type="presParOf" srcId="{62B3CFA6-5BDF-4614-BF3E-45FF9DDDF416}" destId="{E3028D35-FD6E-49DE-8A74-685B48861461}" srcOrd="5" destOrd="0" presId="urn:microsoft.com/office/officeart/2005/8/layout/default"/>
    <dgm:cxn modelId="{8982D511-C7B1-456F-8CD7-63CD81FEDF21}" type="presParOf" srcId="{62B3CFA6-5BDF-4614-BF3E-45FF9DDDF416}" destId="{626324F2-5E65-4A9A-9EEF-6131BE3E5167}" srcOrd="6" destOrd="0" presId="urn:microsoft.com/office/officeart/2005/8/layout/default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0.72036</cdr:x>
      <cdr:y>0.32786</cdr:y>
    </cdr:from>
    <cdr:to>
      <cdr:x>0.88471</cdr:x>
      <cdr:y>0.43586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7901920" y="2953674"/>
          <a:ext cx="4084320" cy="97296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0.71791</cdr:x>
      <cdr:y>0.15418</cdr:y>
    </cdr:from>
    <cdr:to>
      <cdr:x>0.87653</cdr:x>
      <cdr:y>0.24891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17840960" y="1389034"/>
          <a:ext cx="3942080" cy="8534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0.71545</cdr:x>
      <cdr:y>0.05945</cdr:y>
    </cdr:from>
    <cdr:to>
      <cdr:x>0.8103</cdr:x>
      <cdr:y>0.17009</cdr:y>
    </cdr:to>
    <cdr:sp macro="" textlink="">
      <cdr:nvSpPr>
        <cdr:cNvPr id="4" name="Oval 3"/>
        <cdr:cNvSpPr/>
      </cdr:nvSpPr>
      <cdr:spPr>
        <a:xfrm xmlns:a="http://schemas.openxmlformats.org/drawingml/2006/main">
          <a:off x="17780000" y="535594"/>
          <a:ext cx="2357120" cy="99671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4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5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5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2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027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841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1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8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2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1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3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52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816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71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938CCE-B4A3-F249-AA3B-FA18E4D330B8}"/>
              </a:ext>
            </a:extLst>
          </p:cNvPr>
          <p:cNvSpPr/>
          <p:nvPr userDrawn="1"/>
        </p:nvSpPr>
        <p:spPr>
          <a:xfrm>
            <a:off x="0" y="0"/>
            <a:ext cx="24377651" cy="12367260"/>
          </a:xfrm>
          <a:prstGeom prst="rect">
            <a:avLst/>
          </a:prstGeom>
          <a:solidFill>
            <a:srgbClr val="27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677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FA3541-F7B8-3F49-B9D9-9022FD8F293D}"/>
              </a:ext>
            </a:extLst>
          </p:cNvPr>
          <p:cNvSpPr/>
          <p:nvPr userDrawn="1"/>
        </p:nvSpPr>
        <p:spPr>
          <a:xfrm>
            <a:off x="0" y="2720340"/>
            <a:ext cx="24377651" cy="9646920"/>
          </a:xfrm>
          <a:prstGeom prst="rect">
            <a:avLst/>
          </a:prstGeom>
          <a:solidFill>
            <a:srgbClr val="273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5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02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162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280672"/>
            <a:ext cx="24377650" cy="1435328"/>
          </a:xfrm>
          <a:prstGeom prst="rect">
            <a:avLst/>
          </a:prstGeom>
          <a:solidFill>
            <a:srgbClr val="2730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9" y="12387893"/>
            <a:ext cx="2441772" cy="12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0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5" r:id="rId13"/>
    <p:sldLayoutId id="2147483788" r:id="rId14"/>
    <p:sldLayoutId id="2147483746" r:id="rId15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0"/>
            <a:ext cx="24377649" cy="13457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6649" y="6425107"/>
            <a:ext cx="12359700" cy="187741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AU" sz="8800" b="1" dirty="0" smtClean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Better Suburbs Forum </a:t>
            </a:r>
            <a:endParaRPr lang="en-AU" sz="2800" b="1" dirty="0" smtClean="0">
              <a:solidFill>
                <a:schemeClr val="bg1"/>
              </a:solidFill>
              <a:latin typeface="Akkurat" panose="02000503030000020004" pitchFamily="2" charset="0"/>
              <a:cs typeface="Lato Regular"/>
            </a:endParaRPr>
          </a:p>
          <a:p>
            <a:pPr algn="ctr"/>
            <a:r>
              <a:rPr lang="en-AU" sz="2800" b="1" dirty="0" smtClean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City Services overview – Intro to Slow Dialogue session </a:t>
            </a:r>
            <a:endParaRPr lang="id-ID" sz="8800" b="1" dirty="0">
              <a:solidFill>
                <a:schemeClr val="bg1"/>
              </a:solidFill>
              <a:latin typeface="Akkurat" panose="02000503030000020004" pitchFamily="2" charset="0"/>
              <a:cs typeface="Lato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ACA92C-7617-F04F-B333-0764A99CC119}"/>
              </a:ext>
            </a:extLst>
          </p:cNvPr>
          <p:cNvSpPr/>
          <p:nvPr/>
        </p:nvSpPr>
        <p:spPr>
          <a:xfrm>
            <a:off x="1" y="12273439"/>
            <a:ext cx="24377650" cy="14425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C859A1A-77A5-C148-97C2-E73567C7BB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29" y="2289098"/>
            <a:ext cx="2243391" cy="35941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DB6CDEC-541F-184F-8FC1-DC3533AC0E56}"/>
              </a:ext>
            </a:extLst>
          </p:cNvPr>
          <p:cNvSpPr txBox="1">
            <a:spLocks/>
          </p:cNvSpPr>
          <p:nvPr/>
        </p:nvSpPr>
        <p:spPr>
          <a:xfrm>
            <a:off x="6382496" y="10000204"/>
            <a:ext cx="11655185" cy="1643155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Jim Corrigan/ Ben McHugh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Transport </a:t>
            </a:r>
            <a:r>
              <a:rPr lang="en-US" sz="2800" dirty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Canberra and City </a:t>
            </a:r>
            <a:r>
              <a:rPr lang="en-US" sz="2800" dirty="0" smtClean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Services</a:t>
            </a:r>
            <a:endParaRPr lang="en-US" sz="2800" dirty="0">
              <a:solidFill>
                <a:schemeClr val="bg1"/>
              </a:solidFill>
              <a:latin typeface="Akkurat" panose="02000503030000020004" pitchFamily="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1245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0"/>
            <a:ext cx="24377649" cy="13457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6649" y="642510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AU" sz="8800" b="1" dirty="0" smtClean="0">
                <a:solidFill>
                  <a:schemeClr val="bg1"/>
                </a:solidFill>
                <a:latin typeface="Akkurat" panose="02000503030000020004" pitchFamily="2" charset="0"/>
                <a:cs typeface="Lato Regular"/>
              </a:rPr>
              <a:t>Q &amp; A</a:t>
            </a:r>
            <a:endParaRPr lang="en-AU" sz="2800" b="1" dirty="0" smtClean="0">
              <a:solidFill>
                <a:schemeClr val="bg1"/>
              </a:solidFill>
              <a:latin typeface="Akkurat" panose="02000503030000020004" pitchFamily="2" charset="0"/>
              <a:cs typeface="Lato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ACA92C-7617-F04F-B333-0764A99CC119}"/>
              </a:ext>
            </a:extLst>
          </p:cNvPr>
          <p:cNvSpPr/>
          <p:nvPr/>
        </p:nvSpPr>
        <p:spPr>
          <a:xfrm>
            <a:off x="1" y="12273439"/>
            <a:ext cx="24377650" cy="14425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DB6CDEC-541F-184F-8FC1-DC3533AC0E56}"/>
              </a:ext>
            </a:extLst>
          </p:cNvPr>
          <p:cNvSpPr txBox="1">
            <a:spLocks/>
          </p:cNvSpPr>
          <p:nvPr/>
        </p:nvSpPr>
        <p:spPr>
          <a:xfrm>
            <a:off x="6382496" y="10000204"/>
            <a:ext cx="11655185" cy="1643155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bg1"/>
              </a:solidFill>
              <a:latin typeface="Akkurat" panose="02000503030000020004" pitchFamily="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9106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>
            <a:off x="12209296" y="6598958"/>
            <a:ext cx="7584458" cy="4683713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CEAB53-AD86-6445-9E91-4D5E65576700}"/>
              </a:ext>
            </a:extLst>
          </p:cNvPr>
          <p:cNvSpPr/>
          <p:nvPr/>
        </p:nvSpPr>
        <p:spPr>
          <a:xfrm>
            <a:off x="0" y="0"/>
            <a:ext cx="17861280" cy="2622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4AA618C-6DCD-0E4A-8401-68516C599020}"/>
              </a:ext>
            </a:extLst>
          </p:cNvPr>
          <p:cNvGrpSpPr/>
          <p:nvPr/>
        </p:nvGrpSpPr>
        <p:grpSpPr>
          <a:xfrm>
            <a:off x="-1716377" y="482285"/>
            <a:ext cx="20942300" cy="1730055"/>
            <a:chOff x="195631" y="420689"/>
            <a:chExt cx="20942300" cy="1730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AB28E-6D28-5C4D-AB25-8CC3D7445300}"/>
                </a:ext>
              </a:extLst>
            </p:cNvPr>
            <p:cNvSpPr txBox="1"/>
            <p:nvPr/>
          </p:nvSpPr>
          <p:spPr>
            <a:xfrm>
              <a:off x="195631" y="420689"/>
              <a:ext cx="209423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Akkurat" panose="02000503030000020004" pitchFamily="2" charset="0"/>
                  <a:cs typeface="Lato Regular"/>
                </a:rPr>
                <a:t>Who is City Services Division?</a:t>
              </a:r>
              <a:endParaRPr lang="en-US" sz="8800" b="1" dirty="0">
                <a:solidFill>
                  <a:schemeClr val="tx2"/>
                </a:solidFill>
                <a:latin typeface="Akkurat" panose="02000503030000020004" pitchFamily="2" charset="0"/>
                <a:cs typeface="Lato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87B2FA9-06F2-244A-BAA3-56B034E723FC}"/>
                </a:ext>
              </a:extLst>
            </p:cNvPr>
            <p:cNvSpPr/>
            <p:nvPr/>
          </p:nvSpPr>
          <p:spPr>
            <a:xfrm>
              <a:off x="10066129" y="205930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8" name="Shape 2783">
            <a:extLst>
              <a:ext uri="{FF2B5EF4-FFF2-40B4-BE49-F238E27FC236}">
                <a16:creationId xmlns:a16="http://schemas.microsoft.com/office/drawing/2014/main" xmlns="" id="{2C3357E9-1E20-7F42-82BB-5E35ABB6264D}"/>
              </a:ext>
            </a:extLst>
          </p:cNvPr>
          <p:cNvSpPr/>
          <p:nvPr/>
        </p:nvSpPr>
        <p:spPr>
          <a:xfrm>
            <a:off x="13947476" y="5595185"/>
            <a:ext cx="1300128" cy="1122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67074" y="1891764"/>
            <a:ext cx="6328067" cy="5229218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Callout 18"/>
          <p:cNvSpPr/>
          <p:nvPr/>
        </p:nvSpPr>
        <p:spPr>
          <a:xfrm>
            <a:off x="18222738" y="566195"/>
            <a:ext cx="5791200" cy="3657696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Callout 23"/>
          <p:cNvSpPr/>
          <p:nvPr/>
        </p:nvSpPr>
        <p:spPr>
          <a:xfrm>
            <a:off x="7065842" y="2394649"/>
            <a:ext cx="7021495" cy="5284502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Callout 24"/>
          <p:cNvSpPr/>
          <p:nvPr/>
        </p:nvSpPr>
        <p:spPr>
          <a:xfrm>
            <a:off x="14557549" y="1613213"/>
            <a:ext cx="5791200" cy="36576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939958" y="3130897"/>
            <a:ext cx="3773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bg1"/>
                </a:solidFill>
              </a:rPr>
              <a:t>700 staff</a:t>
            </a:r>
          </a:p>
          <a:p>
            <a:pPr algn="ctr"/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</a:rPr>
              <a:t>36% of TCCS workforce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7696" y="2728996"/>
            <a:ext cx="3921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Manage assets valued at </a:t>
            </a:r>
          </a:p>
          <a:p>
            <a:pPr algn="ctr"/>
            <a:r>
              <a:rPr lang="en-AU" dirty="0" smtClean="0"/>
              <a:t>$9 billion</a:t>
            </a:r>
          </a:p>
          <a:p>
            <a:pPr algn="ctr"/>
            <a:endParaRPr lang="en-AU" dirty="0"/>
          </a:p>
          <a:p>
            <a:pPr algn="ctr"/>
            <a:r>
              <a:rPr lang="en-AU" dirty="0" smtClean="0"/>
              <a:t>Most are hard assets – roads, bridges paths and stormwater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AU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0028854" y="680452"/>
            <a:ext cx="31272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Capital projects 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worth about 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$100m (average) a year 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- mostly roads</a:t>
            </a:r>
          </a:p>
          <a:p>
            <a:pPr algn="ctr"/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12060" y="2364936"/>
            <a:ext cx="4365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Total operating </a:t>
            </a:r>
            <a:r>
              <a:rPr lang="en-AU" dirty="0">
                <a:solidFill>
                  <a:schemeClr val="bg1"/>
                </a:solidFill>
              </a:rPr>
              <a:t>budget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 around $370m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13595106" y="7232654"/>
            <a:ext cx="467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We receive almost 50,000 requests for service per year….. </a:t>
            </a:r>
          </a:p>
          <a:p>
            <a:pPr algn="ctr"/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</a:rPr>
              <a:t> Around 1500 complaints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18883793" y="5686805"/>
            <a:ext cx="5224972" cy="53459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20055840" y="6820627"/>
            <a:ext cx="30073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….Top categories</a:t>
            </a: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Streetlight outages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Potholes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Trees and shrub issues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Mowing</a:t>
            </a:r>
          </a:p>
          <a:p>
            <a:pPr algn="ctr"/>
            <a:r>
              <a:rPr lang="en-AU" sz="2800" dirty="0" smtClean="0">
                <a:solidFill>
                  <a:schemeClr val="bg1"/>
                </a:solidFill>
              </a:rPr>
              <a:t>Footpaths</a:t>
            </a: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735177" y="8522598"/>
            <a:ext cx="4845743" cy="3349387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….prioritised </a:t>
            </a:r>
            <a:r>
              <a:rPr lang="en-AU" dirty="0"/>
              <a:t>according to safety and welfare concerns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246537" y="7713379"/>
            <a:ext cx="7235509" cy="402289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/>
          <p:cNvSpPr txBox="1"/>
          <p:nvPr/>
        </p:nvSpPr>
        <p:spPr>
          <a:xfrm>
            <a:off x="1354305" y="8836563"/>
            <a:ext cx="5019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Decisions on resource allocation based upon risk….</a:t>
            </a:r>
          </a:p>
        </p:txBody>
      </p:sp>
    </p:spTree>
    <p:extLst>
      <p:ext uri="{BB962C8B-B14F-4D97-AF65-F5344CB8AC3E}">
        <p14:creationId xmlns:p14="http://schemas.microsoft.com/office/powerpoint/2010/main" val="386875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02715" y="485990"/>
            <a:ext cx="5419076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Structure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3670658" y="2071790"/>
            <a:ext cx="1553038" cy="14309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kkurat" panose="0200050303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869" y="7008007"/>
            <a:ext cx="3356561" cy="1427314"/>
          </a:xfrm>
          <a:prstGeom prst="rect">
            <a:avLst/>
          </a:prstGeom>
          <a:noFill/>
        </p:spPr>
        <p:txBody>
          <a:bodyPr wrap="none" lIns="182880" tIns="548640" rIns="182880" bIns="365760" rtlCol="0">
            <a:spAutoFit/>
          </a:bodyPr>
          <a:lstStyle/>
          <a:p>
            <a:pPr algn="ctr">
              <a:lnSpc>
                <a:spcPts val="3233"/>
              </a:lnSpc>
              <a:spcAft>
                <a:spcPts val="3199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Enablers</a:t>
            </a:r>
            <a:endParaRPr lang="en-US" sz="5400" b="1" dirty="0">
              <a:solidFill>
                <a:schemeClr val="bg1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880" y="444413"/>
            <a:ext cx="8351520" cy="116856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514080" y="6462955"/>
            <a:ext cx="3190240" cy="363367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52558" y="6368536"/>
            <a:ext cx="407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Joined 1 July 2018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0891520" y="9542282"/>
            <a:ext cx="6380480" cy="27625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>
            <a:off x="8514080" y="10805156"/>
            <a:ext cx="3190240" cy="363367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682240" y="10600407"/>
            <a:ext cx="609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Out of scope – corporate enterprises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8247360" y="9016765"/>
            <a:ext cx="321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Out of scope</a:t>
            </a:r>
            <a:endParaRPr lang="en-AU" dirty="0"/>
          </a:p>
        </p:txBody>
      </p:sp>
      <p:sp>
        <p:nvSpPr>
          <p:cNvPr id="7" name="Up Arrow 6"/>
          <p:cNvSpPr/>
          <p:nvPr/>
        </p:nvSpPr>
        <p:spPr>
          <a:xfrm>
            <a:off x="19027430" y="7008007"/>
            <a:ext cx="500090" cy="1851513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4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80372" y="476438"/>
            <a:ext cx="11078509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Main expense areas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4463138" y="2071790"/>
            <a:ext cx="1553038" cy="14309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kkurat" panose="0200050303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869" y="7008007"/>
            <a:ext cx="3356561" cy="1427314"/>
          </a:xfrm>
          <a:prstGeom prst="rect">
            <a:avLst/>
          </a:prstGeom>
          <a:noFill/>
        </p:spPr>
        <p:txBody>
          <a:bodyPr wrap="none" lIns="182880" tIns="548640" rIns="182880" bIns="365760" rtlCol="0">
            <a:spAutoFit/>
          </a:bodyPr>
          <a:lstStyle/>
          <a:p>
            <a:pPr algn="ctr">
              <a:lnSpc>
                <a:spcPts val="3233"/>
              </a:lnSpc>
              <a:spcAft>
                <a:spcPts val="3199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Enablers</a:t>
            </a:r>
            <a:endParaRPr lang="en-US" sz="5400" b="1" dirty="0">
              <a:solidFill>
                <a:schemeClr val="bg1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961145"/>
              </p:ext>
            </p:extLst>
          </p:nvPr>
        </p:nvGraphicFramePr>
        <p:xfrm>
          <a:off x="-731520" y="2363700"/>
          <a:ext cx="24851360" cy="972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8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3327869" y="625258"/>
            <a:ext cx="9550143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Business activity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17588402" y="2120767"/>
            <a:ext cx="1553038" cy="14309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kkurat" panose="02000503030000020004" pitchFamily="2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93282677"/>
              </p:ext>
            </p:extLst>
          </p:nvPr>
        </p:nvGraphicFramePr>
        <p:xfrm>
          <a:off x="284480" y="190201"/>
          <a:ext cx="7233920" cy="1208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491200" y="576281"/>
            <a:ext cx="5059680" cy="1085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69019299"/>
              </p:ext>
            </p:extLst>
          </p:nvPr>
        </p:nvGraphicFramePr>
        <p:xfrm>
          <a:off x="13886956" y="3121663"/>
          <a:ext cx="8991055" cy="876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88960" y="2120767"/>
            <a:ext cx="4572000" cy="1461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algn="ctr"/>
            <a:r>
              <a:rPr lang="en-AU" sz="4000" b="1" dirty="0" smtClean="0"/>
              <a:t> Presented in different ways</a:t>
            </a:r>
          </a:p>
          <a:p>
            <a:pPr algn="ctr"/>
            <a:endParaRPr lang="en-AU" sz="4000" b="1" i="1" dirty="0"/>
          </a:p>
          <a:p>
            <a:pPr algn="ctr"/>
            <a:r>
              <a:rPr lang="en-AU" sz="4000" dirty="0" smtClean="0"/>
              <a:t>Two servicing streams</a:t>
            </a:r>
          </a:p>
          <a:p>
            <a:pPr algn="ctr"/>
            <a:endParaRPr lang="en-AU" sz="4000" dirty="0"/>
          </a:p>
          <a:p>
            <a:pPr algn="ctr"/>
            <a:r>
              <a:rPr lang="en-AU" sz="4000" dirty="0" smtClean="0"/>
              <a:t>OR</a:t>
            </a:r>
          </a:p>
          <a:p>
            <a:pPr algn="ctr"/>
            <a:endParaRPr lang="en-AU" sz="4000" dirty="0"/>
          </a:p>
          <a:p>
            <a:pPr algn="ctr"/>
            <a:r>
              <a:rPr lang="en-AU" sz="4000" dirty="0" smtClean="0"/>
              <a:t>Outcome clusters</a:t>
            </a:r>
          </a:p>
          <a:p>
            <a:pPr algn="ctr"/>
            <a:endParaRPr lang="en-AU" sz="4000" dirty="0"/>
          </a:p>
          <a:p>
            <a:pPr algn="ctr"/>
            <a:endParaRPr lang="en-AU" sz="4000" dirty="0" smtClean="0"/>
          </a:p>
          <a:p>
            <a:pPr algn="ctr"/>
            <a:endParaRPr lang="en-AU" sz="4000" dirty="0"/>
          </a:p>
          <a:p>
            <a:pPr algn="ctr"/>
            <a:endParaRPr lang="en-AU" sz="4000" dirty="0" smtClean="0"/>
          </a:p>
          <a:p>
            <a:pPr algn="ctr"/>
            <a:endParaRPr lang="en-AU" sz="4000" b="1" i="1" dirty="0"/>
          </a:p>
          <a:p>
            <a:pPr algn="ctr"/>
            <a:endParaRPr lang="en-AU" sz="4000" b="1" i="1" dirty="0" smtClean="0"/>
          </a:p>
          <a:p>
            <a:pPr algn="ctr"/>
            <a:endParaRPr lang="en-AU" sz="4000" b="1" i="1" dirty="0" smtClean="0"/>
          </a:p>
          <a:p>
            <a:pPr algn="ctr"/>
            <a:endParaRPr lang="en-AU" sz="4000" dirty="0"/>
          </a:p>
          <a:p>
            <a:pPr algn="ctr"/>
            <a:endParaRPr lang="en-AU" sz="4000" dirty="0" smtClean="0"/>
          </a:p>
          <a:p>
            <a:pPr algn="ctr"/>
            <a:endParaRPr lang="en-AU" sz="4000" dirty="0"/>
          </a:p>
          <a:p>
            <a:pPr algn="ctr"/>
            <a:endParaRPr lang="en-AU" sz="4000" dirty="0" smtClean="0"/>
          </a:p>
        </p:txBody>
      </p:sp>
      <p:sp>
        <p:nvSpPr>
          <p:cNvPr id="23" name="Left Arrow 22"/>
          <p:cNvSpPr/>
          <p:nvPr/>
        </p:nvSpPr>
        <p:spPr>
          <a:xfrm>
            <a:off x="7569920" y="6968482"/>
            <a:ext cx="1798321" cy="467360"/>
          </a:xfrm>
          <a:prstGeom prst="leftArrow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ight Arrow 23"/>
          <p:cNvSpPr/>
          <p:nvPr/>
        </p:nvSpPr>
        <p:spPr>
          <a:xfrm>
            <a:off x="10836039" y="10151761"/>
            <a:ext cx="2599518" cy="562870"/>
          </a:xfrm>
          <a:prstGeom prst="righ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14106311" y="3884211"/>
            <a:ext cx="381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Morning session</a:t>
            </a:r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14234160" y="8300720"/>
            <a:ext cx="381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Afternoon 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59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77638" y="467486"/>
            <a:ext cx="8537557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Moving around 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531378" y="2254644"/>
            <a:ext cx="5197321" cy="2448104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5857082" y="2222186"/>
            <a:ext cx="5339238" cy="260046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5857082" y="7288442"/>
            <a:ext cx="5505325" cy="2538948"/>
          </a:xfrm>
          <a:prstGeom prst="snip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513448" y="4749356"/>
            <a:ext cx="5215251" cy="2517464"/>
          </a:xfrm>
          <a:prstGeom prst="snip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5857082" y="4868036"/>
            <a:ext cx="5505325" cy="2456982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513448" y="7306253"/>
            <a:ext cx="5255795" cy="2502372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Snip and Round Single Corner Rectangle 21"/>
          <p:cNvSpPr/>
          <p:nvPr/>
        </p:nvSpPr>
        <p:spPr>
          <a:xfrm>
            <a:off x="513448" y="9808625"/>
            <a:ext cx="5343634" cy="235672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5971570" y="9853467"/>
            <a:ext cx="5390838" cy="2311885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158904" y="2898693"/>
            <a:ext cx="3887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Maintain roads and paths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2381" y="2838523"/>
            <a:ext cx="5628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Equips roads with signs and street lights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082" y="7845792"/>
            <a:ext cx="565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Manage roads and paths to promote safety and adhere to national standards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43480" y="5310060"/>
            <a:ext cx="57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Create connected travel routes, via community path network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750194" y="5207973"/>
            <a:ext cx="5553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Make decisions about road and path surfaces, speed limits and crossings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500" y="7364909"/>
            <a:ext cx="459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Traffic calming devices such as roundabouts, traffic lights and speed humps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377" y="10142510"/>
            <a:ext cx="5422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Schedule roadworks for upgrades and pothole repairs while managing traffic safely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0338" y="10415514"/>
            <a:ext cx="397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Compliance for nature strip permits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2557760" y="6441440"/>
            <a:ext cx="3230880" cy="622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/>
          <p:cNvSpPr/>
          <p:nvPr/>
        </p:nvSpPr>
        <p:spPr>
          <a:xfrm>
            <a:off x="16824960" y="2838522"/>
            <a:ext cx="2540000" cy="2471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16824960" y="5828617"/>
            <a:ext cx="2540000" cy="24715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16824960" y="8999126"/>
            <a:ext cx="2540000" cy="2471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9872960" y="3522416"/>
            <a:ext cx="392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Roads</a:t>
            </a:r>
          </a:p>
          <a:p>
            <a:r>
              <a:rPr lang="en-AU" sz="2800" dirty="0" smtClean="0"/>
              <a:t>Mynul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93280" y="6441440"/>
            <a:ext cx="3921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Footpaths, Verges and nature strips</a:t>
            </a:r>
          </a:p>
          <a:p>
            <a:r>
              <a:rPr lang="en-AU" sz="2800" dirty="0" smtClean="0"/>
              <a:t>Neil, Darren 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872960" y="9600118"/>
            <a:ext cx="357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Streetlights</a:t>
            </a:r>
          </a:p>
          <a:p>
            <a:r>
              <a:rPr lang="en-AU" sz="2800" dirty="0" smtClean="0"/>
              <a:t>Noreen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42543" y="5823526"/>
            <a:ext cx="377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/>
              <a:t>Morning session</a:t>
            </a:r>
            <a:endParaRPr lang="en-AU" sz="2800" i="1" dirty="0"/>
          </a:p>
        </p:txBody>
      </p:sp>
    </p:spTree>
    <p:extLst>
      <p:ext uri="{BB962C8B-B14F-4D97-AF65-F5344CB8AC3E}">
        <p14:creationId xmlns:p14="http://schemas.microsoft.com/office/powerpoint/2010/main" val="36204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65309" y="245025"/>
            <a:ext cx="14910969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Caring for the Environment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736273" y="8803300"/>
            <a:ext cx="6294448" cy="314856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980200" y="2068688"/>
            <a:ext cx="5583160" cy="3092591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7196773" y="8770695"/>
            <a:ext cx="5640716" cy="3148568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859829" y="5392930"/>
            <a:ext cx="5886411" cy="3148568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6898308" y="5412467"/>
            <a:ext cx="5943933" cy="314856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6761720" y="2068688"/>
            <a:ext cx="5965923" cy="3148568"/>
          </a:xfrm>
          <a:prstGeom prst="snip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560" y="9375483"/>
            <a:ext cx="5466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Plant, water, prune and remove branches from public trees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560" y="2761313"/>
            <a:ext cx="4998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Assess trees for health and safety, remove trees if required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6773" y="9589488"/>
            <a:ext cx="565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Treat soil and trees to reduce diseases and pests, weeds program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836314" y="6220952"/>
            <a:ext cx="593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Fix damage caused by tree roots from trees on unleased land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159974" y="6299807"/>
            <a:ext cx="5553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Collection of household waste and recycling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0721" y="2602780"/>
            <a:ext cx="581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Manage lakes, ponds wetlands and stormwater channels for healthy waterways</a:t>
            </a:r>
            <a:endParaRPr lang="en-AU" dirty="0"/>
          </a:p>
        </p:txBody>
      </p:sp>
      <p:sp>
        <p:nvSpPr>
          <p:cNvPr id="22" name="Right Arrow 21"/>
          <p:cNvSpPr/>
          <p:nvPr/>
        </p:nvSpPr>
        <p:spPr>
          <a:xfrm>
            <a:off x="13431520" y="6277025"/>
            <a:ext cx="3230880" cy="622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16824960" y="4285013"/>
            <a:ext cx="2540000" cy="2471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/>
          <p:cNvSpPr/>
          <p:nvPr/>
        </p:nvSpPr>
        <p:spPr>
          <a:xfrm>
            <a:off x="16824960" y="6971173"/>
            <a:ext cx="2540000" cy="24715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16845280" y="9589488"/>
            <a:ext cx="2540000" cy="2471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6845280" y="1666698"/>
            <a:ext cx="2540000" cy="24715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9710400" y="2255520"/>
            <a:ext cx="432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Household waste and recycling</a:t>
            </a:r>
          </a:p>
          <a:p>
            <a:r>
              <a:rPr lang="en-AU" sz="2800" dirty="0" smtClean="0"/>
              <a:t>Michael and Greg</a:t>
            </a:r>
          </a:p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9649440" y="4656298"/>
            <a:ext cx="4328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Public spaces waste and recycling</a:t>
            </a:r>
          </a:p>
          <a:p>
            <a:r>
              <a:rPr lang="en-AU" sz="2800" dirty="0" smtClean="0"/>
              <a:t>Patrick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690080" y="7052779"/>
            <a:ext cx="412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Lakes, ponds, stormwater, water quality</a:t>
            </a:r>
          </a:p>
          <a:p>
            <a:r>
              <a:rPr lang="en-AU" sz="2800" dirty="0" smtClean="0"/>
              <a:t>Jennie and Joel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9710400" y="10099040"/>
            <a:ext cx="4104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Street and park trees</a:t>
            </a:r>
          </a:p>
          <a:p>
            <a:r>
              <a:rPr lang="en-AU" sz="2800" dirty="0" smtClean="0"/>
              <a:t>Rachael and Carma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464838" y="5680416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/>
              <a:t>Morning session</a:t>
            </a:r>
            <a:endParaRPr lang="en-AU" sz="2800" i="1" dirty="0"/>
          </a:p>
        </p:txBody>
      </p:sp>
    </p:spTree>
    <p:extLst>
      <p:ext uri="{BB962C8B-B14F-4D97-AF65-F5344CB8AC3E}">
        <p14:creationId xmlns:p14="http://schemas.microsoft.com/office/powerpoint/2010/main" val="5835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38781" y="612595"/>
            <a:ext cx="5971471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Using land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728528" y="2399384"/>
            <a:ext cx="6545522" cy="314856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7366302" y="2467441"/>
            <a:ext cx="6105858" cy="314856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7366301" y="8758879"/>
            <a:ext cx="6268420" cy="3148568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594255" y="5616009"/>
            <a:ext cx="6679795" cy="3148568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7218323" y="5613160"/>
            <a:ext cx="6416398" cy="314856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502003" y="8764577"/>
            <a:ext cx="6772048" cy="3148568"/>
          </a:xfrm>
          <a:prstGeom prst="snip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112" y="2764452"/>
            <a:ext cx="5466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Manage public parks, local open space – mowing, weeding programs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4911" y="2764452"/>
            <a:ext cx="5628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Manage and maintain play spaces including </a:t>
            </a:r>
          </a:p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playgrounds and natural play spaces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0784" y="9485459"/>
            <a:ext cx="565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Manage and maintain community sporting ovals and amenities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76812" y="6083125"/>
            <a:ext cx="593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Provide and clean public amenities including benches, tables, BBQs, drinking fountains and shade structures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604911" y="5880067"/>
            <a:ext cx="5553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Enforce compliance for illegal dumping and abandoned vehicles on public land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8392" y="9208460"/>
            <a:ext cx="581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Manage and maintain recreational facilities including fitness stations, skate parks, dog parks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7883081" y="10362622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Repairs to potholes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4117278" y="6033282"/>
            <a:ext cx="3230880" cy="62294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17348158" y="1672719"/>
            <a:ext cx="2540000" cy="24715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7493288" y="5107011"/>
            <a:ext cx="2540000" cy="24715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17493288" y="8541303"/>
            <a:ext cx="2540000" cy="24715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20279360" y="2174240"/>
            <a:ext cx="369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Playgrounds</a:t>
            </a:r>
          </a:p>
          <a:p>
            <a:r>
              <a:rPr lang="en-AU" sz="2800" dirty="0" smtClean="0"/>
              <a:t>Stephen and Lawrence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279360" y="5318997"/>
            <a:ext cx="3698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Parks and open space </a:t>
            </a:r>
            <a:r>
              <a:rPr lang="en-AU" b="1" dirty="0" err="1" smtClean="0"/>
              <a:t>incl</a:t>
            </a:r>
            <a:r>
              <a:rPr lang="en-AU" b="1" dirty="0" smtClean="0"/>
              <a:t> mowing</a:t>
            </a:r>
          </a:p>
          <a:p>
            <a:r>
              <a:rPr lang="en-AU" sz="2800" dirty="0" smtClean="0"/>
              <a:t>Jane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79360" y="8981440"/>
            <a:ext cx="369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Community ovals</a:t>
            </a:r>
          </a:p>
          <a:p>
            <a:r>
              <a:rPr lang="en-AU" sz="2800" dirty="0" smtClean="0"/>
              <a:t>Mick 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75270" y="8135404"/>
            <a:ext cx="656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/>
              <a:t>included  in Moving around</a:t>
            </a:r>
            <a:endParaRPr lang="en-A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150563" y="5502469"/>
            <a:ext cx="30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/>
              <a:t>Afternoon session</a:t>
            </a:r>
            <a:endParaRPr lang="en-AU" sz="2800" i="1" dirty="0"/>
          </a:p>
        </p:txBody>
      </p:sp>
    </p:spTree>
    <p:extLst>
      <p:ext uri="{BB962C8B-B14F-4D97-AF65-F5344CB8AC3E}">
        <p14:creationId xmlns:p14="http://schemas.microsoft.com/office/powerpoint/2010/main" val="10978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3756" y="295076"/>
            <a:ext cx="17287068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Akkurat" panose="02000503030000020004" pitchFamily="2" charset="0"/>
                <a:ea typeface="Lato" charset="0"/>
                <a:cs typeface="Lato" charset="0"/>
              </a:rPr>
              <a:t>Supporting people and animals</a:t>
            </a:r>
            <a:endParaRPr lang="id-ID" sz="8800" b="1" dirty="0">
              <a:solidFill>
                <a:schemeClr val="tx2"/>
              </a:solidFill>
              <a:latin typeface="Akkurat" panose="02000503030000020004" pitchFamily="2" charset="0"/>
              <a:ea typeface="Lato" charset="0"/>
              <a:cs typeface="Lato" charset="0"/>
            </a:endParaRPr>
          </a:p>
        </p:txBody>
      </p:sp>
      <p:sp>
        <p:nvSpPr>
          <p:cNvPr id="30" name="Shape 2645"/>
          <p:cNvSpPr/>
          <p:nvPr/>
        </p:nvSpPr>
        <p:spPr>
          <a:xfrm>
            <a:off x="2355502" y="4207377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4" name="Shape 2577"/>
          <p:cNvSpPr/>
          <p:nvPr/>
        </p:nvSpPr>
        <p:spPr>
          <a:xfrm>
            <a:off x="2319779" y="9163383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35" name="Shape 2629"/>
          <p:cNvSpPr/>
          <p:nvPr/>
        </p:nvSpPr>
        <p:spPr>
          <a:xfrm>
            <a:off x="2334882" y="10869096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Akkurat" panose="02000503030000020004" pitchFamily="2" charset="0"/>
              <a:ea typeface="Lato Light" charset="0"/>
              <a:cs typeface="Lato Light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6910607" y="7166114"/>
            <a:ext cx="5993497" cy="314856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6910607" y="3405923"/>
            <a:ext cx="5993497" cy="314856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443756" y="9011861"/>
            <a:ext cx="6304942" cy="3148568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401746" y="2047419"/>
            <a:ext cx="6346952" cy="314856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401744" y="5453297"/>
            <a:ext cx="6346953" cy="3148568"/>
          </a:xfrm>
          <a:prstGeom prst="snip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283" y="7770902"/>
            <a:ext cx="5163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Clean, maintain and upgrade public land at shopping centres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5464" y="3850607"/>
            <a:ext cx="5628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Remove graffiti, litter pick, empty public bins, maintain public toilets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461" y="9431468"/>
            <a:ext cx="593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Manage amenity at shopping centres such as parking, landscaping, bike racks, water fountains, street furniture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819720" y="2756685"/>
            <a:ext cx="5553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Provide library services – encourage literacy, learning  and the pleasure of reading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756" y="6102620"/>
            <a:ext cx="5811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Promote responsible dog ownership and manage animal pound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7883081" y="10362622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Repairs to potholes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3609278" y="6426044"/>
            <a:ext cx="3230880" cy="62294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17281172" y="1566891"/>
            <a:ext cx="2540000" cy="24715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7281172" y="4254637"/>
            <a:ext cx="2540000" cy="2471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17301492" y="6925856"/>
            <a:ext cx="2540000" cy="2471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17301492" y="9577854"/>
            <a:ext cx="2540000" cy="24715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3609278" y="5811686"/>
            <a:ext cx="300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/>
              <a:t>Afternoon session</a:t>
            </a:r>
            <a:endParaRPr lang="en-A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201225" y="2047419"/>
            <a:ext cx="3918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Shopping Centre experience</a:t>
            </a:r>
          </a:p>
          <a:p>
            <a:r>
              <a:rPr lang="en-AU" sz="2800" dirty="0" smtClean="0"/>
              <a:t>Di and Ben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01225" y="4820103"/>
            <a:ext cx="3269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Library services</a:t>
            </a:r>
          </a:p>
          <a:p>
            <a:r>
              <a:rPr lang="en-AU" sz="2800" dirty="0" smtClean="0"/>
              <a:t>Vanessa and Sarah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038599" y="6978312"/>
            <a:ext cx="42438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Graffiti and community engagement </a:t>
            </a:r>
          </a:p>
          <a:p>
            <a:r>
              <a:rPr lang="en-AU" sz="2800" dirty="0" smtClean="0"/>
              <a:t>Patrick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201225" y="9722038"/>
            <a:ext cx="4037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Responsible pet ownership</a:t>
            </a:r>
          </a:p>
          <a:p>
            <a:r>
              <a:rPr lang="en-AU" sz="2800" dirty="0" smtClean="0"/>
              <a:t>Sean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675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616</Words>
  <Application>Microsoft Office PowerPoint</Application>
  <PresentationFormat>Custom</PresentationFormat>
  <Paragraphs>161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Lato Light</vt:lpstr>
      <vt:lpstr>Lato</vt:lpstr>
      <vt:lpstr>Calibri</vt:lpstr>
      <vt:lpstr>Open Sans Light</vt:lpstr>
      <vt:lpstr>Akkurat</vt:lpstr>
      <vt:lpstr>Gill Sans</vt:lpstr>
      <vt:lpstr>Lato Regular</vt:lpstr>
      <vt:lpstr>Calibri Light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ACT Government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Leslie, Lachlan</dc:creator>
  <cp:keywords/>
  <dc:description/>
  <cp:lastModifiedBy>Marriage, Sue</cp:lastModifiedBy>
  <cp:revision>162</cp:revision>
  <cp:lastPrinted>2018-07-20T02:47:26Z</cp:lastPrinted>
  <dcterms:created xsi:type="dcterms:W3CDTF">2018-06-29T00:43:45Z</dcterms:created>
  <dcterms:modified xsi:type="dcterms:W3CDTF">2018-08-09T23:03:21Z</dcterms:modified>
  <cp:category/>
</cp:coreProperties>
</file>